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media/image1.jpeg" ContentType="image/jpeg"/>
  <Override PartName="/ppt/media/image2.jpeg" ContentType="image/jpeg"/>
  <Override PartName="/ppt/theme/theme2.xml" ContentType="application/vnd.openxmlformats-officedocument.theme+xml"/>
  <Override PartName="/ppt/media/image3.jpeg" ContentType="image/jpeg"/>
  <Override PartName="/ppt/media/media1.m4a" ContentType="audio/unknown"/>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image23.jpeg" ContentType="image/jpeg"/>
  <Override PartName="/ppt/media/image24.jpeg" ContentType="image/jpeg"/>
  <Override PartName="/ppt/media/image25.jpeg" ContentType="image/jpeg"/>
  <Override PartName="/ppt/media/image26.jpeg" ContentType="image/jpeg"/>
  <Override PartName="/ppt/media/image27.jpeg" ContentType="image/jpeg"/>
  <Override PartName="/ppt/media/image28.jpeg" ContentType="image/jpeg"/>
  <Override PartName="/ppt/media/image29.jpeg" ContentType="image/jpeg"/>
  <Override PartName="/ppt/media/image30.jpeg" ContentType="image/jpeg"/>
  <Override PartName="/ppt/media/image31.jpeg" ContentType="image/jpeg"/>
  <Override PartName="/ppt/media/image32.jpeg" ContentType="image/jpeg"/>
  <Override PartName="/ppt/media/image33.jpeg" ContentType="image/jpeg"/>
  <Override PartName="/ppt/media/image34.jpeg" ContentType="image/jpeg"/>
  <Override PartName="/ppt/media/image35.jpeg" ContentType="image/jpeg"/>
  <Override PartName="/ppt/media/image36.jpeg" ContentType="image/jpeg"/>
  <Override PartName="/ppt/media/image37.jpeg" ContentType="image/jpeg"/>
  <Override PartName="/ppt/media/image38.jpeg" ContentType="image/jpeg"/>
  <Override PartName="/ppt/media/image39.jpeg" ContentType="image/jpeg"/>
  <Override PartName="/ppt/media/image40.jpeg" ContentType="image/jpeg"/>
  <Override PartName="/ppt/media/image41.jpeg" ContentType="image/jpeg"/>
  <Override PartName="/ppt/media/image42.jpeg" ContentType="image/jpeg"/>
  <Override PartName="/ppt/media/image43.jpeg" ContentType="image/jpeg"/>
  <Override PartName="/ppt/media/image44.jpeg" ContentType="image/jpeg"/>
  <Override PartName="/ppt/media/image45.jpeg" ContentType="image/jpeg"/>
  <Override PartName="/ppt/media/image46.jpeg" ContentType="image/jpeg"/>
  <Override PartName="/ppt/media/image47.jpeg" ContentType="image/jpeg"/>
  <Override PartName="/ppt/media/image48.jpeg" ContentType="image/jpeg"/>
  <Override PartName="/ppt/media/image49.jpeg" ContentType="image/jpeg"/>
  <Override PartName="/ppt/media/image50.jpeg" ContentType="image/jpeg"/>
  <Override PartName="/ppt/media/image51.jpeg" ContentType="image/jpeg"/>
  <Override PartName="/ppt/media/image5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1pPr>
    <a:lvl2pPr marL="0" marR="0" indent="4572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2pPr>
    <a:lvl3pPr marL="0" marR="0" indent="9144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3pPr>
    <a:lvl4pPr marL="0" marR="0" indent="13716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4pPr>
    <a:lvl5pPr marL="0" marR="0" indent="18288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5pPr>
    <a:lvl6pPr marL="0" marR="0" indent="22860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6pPr>
    <a:lvl7pPr marL="0" marR="0" indent="27432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7pPr>
    <a:lvl8pPr marL="0" marR="0" indent="32004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8pPr>
    <a:lvl9pPr marL="0" marR="0" indent="365760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b="def" i="def"/>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b="def" i="def"/>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b="def" i="def"/>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b="def" i="def"/>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b="def" i="def"/>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b="def" i="def"/>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79" name="Shape 279"/>
          <p:cNvSpPr/>
          <p:nvPr>
            <p:ph type="sldImg"/>
          </p:nvPr>
        </p:nvSpPr>
        <p:spPr>
          <a:xfrm>
            <a:off x="1143000" y="685800"/>
            <a:ext cx="4572000" cy="3429000"/>
          </a:xfrm>
          <a:prstGeom prst="rect">
            <a:avLst/>
          </a:prstGeom>
        </p:spPr>
        <p:txBody>
          <a:bodyPr/>
          <a:lstStyle/>
          <a:p>
            <a:pPr/>
          </a:p>
        </p:txBody>
      </p:sp>
      <p:sp>
        <p:nvSpPr>
          <p:cNvPr id="280" name="Shape 28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2.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olo e sottotitolo">
    <p:spTree>
      <p:nvGrpSpPr>
        <p:cNvPr id="1" name=""/>
        <p:cNvGrpSpPr/>
        <p:nvPr/>
      </p:nvGrpSpPr>
      <p:grpSpPr>
        <a:xfrm>
          <a:off x="0" y="0"/>
          <a:ext cx="0" cy="0"/>
          <a:chOff x="0" y="0"/>
          <a:chExt cx="0" cy="0"/>
        </a:xfrm>
      </p:grpSpPr>
      <p:sp>
        <p:nvSpPr>
          <p:cNvPr id="11" name="Testo titolo"/>
          <p:cNvSpPr txBox="1"/>
          <p:nvPr>
            <p:ph type="title"/>
          </p:nvPr>
        </p:nvSpPr>
        <p:spPr>
          <a:xfrm>
            <a:off x="1778000" y="2298700"/>
            <a:ext cx="20828000" cy="4648200"/>
          </a:xfrm>
          <a:prstGeom prst="rect">
            <a:avLst/>
          </a:prstGeom>
        </p:spPr>
        <p:txBody>
          <a:bodyPr anchor="b"/>
          <a:lstStyle/>
          <a:p>
            <a:pPr/>
            <a:r>
              <a:t>Testo titolo</a:t>
            </a:r>
          </a:p>
        </p:txBody>
      </p:sp>
      <p:sp>
        <p:nvSpPr>
          <p:cNvPr id="12" name="Corpo livello uno…"/>
          <p:cNvSpPr txBox="1"/>
          <p:nvPr>
            <p:ph type="body" sz="quarter" idx="1"/>
          </p:nvPr>
        </p:nvSpPr>
        <p:spPr>
          <a:xfrm>
            <a:off x="1778000" y="7073900"/>
            <a:ext cx="20828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pPr/>
            <a:r>
              <a:t>Corpo livello uno</a:t>
            </a:r>
          </a:p>
          <a:p>
            <a:pPr lvl="1"/>
            <a:r>
              <a:t>Corpo livello due</a:t>
            </a:r>
          </a:p>
          <a:p>
            <a:pPr lvl="2"/>
            <a:r>
              <a:t>Corpo livello tre</a:t>
            </a:r>
          </a:p>
          <a:p>
            <a:pPr lvl="3"/>
            <a:r>
              <a:t>Corpo livello quattro</a:t>
            </a:r>
          </a:p>
          <a:p>
            <a:pPr lvl="4"/>
            <a:r>
              <a:t>Corpo livello cinque</a:t>
            </a:r>
          </a:p>
        </p:txBody>
      </p:sp>
      <p:sp>
        <p:nvSpPr>
          <p:cNvPr id="1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Orizzontale">
    <p:spTree>
      <p:nvGrpSpPr>
        <p:cNvPr id="1" name=""/>
        <p:cNvGrpSpPr/>
        <p:nvPr/>
      </p:nvGrpSpPr>
      <p:grpSpPr>
        <a:xfrm>
          <a:off x="0" y="0"/>
          <a:ext cx="0" cy="0"/>
          <a:chOff x="0" y="0"/>
          <a:chExt cx="0" cy="0"/>
        </a:xfrm>
      </p:grpSpPr>
      <p:sp>
        <p:nvSpPr>
          <p:cNvPr id="20" name="Vista della spiaggia e del mare da una duna di sabbia ricca di vegetazione"/>
          <p:cNvSpPr/>
          <p:nvPr>
            <p:ph type="pic" idx="21"/>
          </p:nvPr>
        </p:nvSpPr>
        <p:spPr>
          <a:xfrm>
            <a:off x="3125968" y="-393700"/>
            <a:ext cx="18135601" cy="12090400"/>
          </a:xfrm>
          <a:prstGeom prst="rect">
            <a:avLst/>
          </a:prstGeom>
        </p:spPr>
        <p:txBody>
          <a:bodyPr lIns="91439" tIns="45719" rIns="91439" bIns="45719" anchor="t">
            <a:noAutofit/>
          </a:bodyPr>
          <a:lstStyle/>
          <a:p>
            <a:pPr/>
          </a:p>
        </p:txBody>
      </p:sp>
      <p:sp>
        <p:nvSpPr>
          <p:cNvPr id="21" name="Testo titolo"/>
          <p:cNvSpPr txBox="1"/>
          <p:nvPr>
            <p:ph type="title"/>
          </p:nvPr>
        </p:nvSpPr>
        <p:spPr>
          <a:xfrm>
            <a:off x="635000" y="9512300"/>
            <a:ext cx="23114000" cy="2006600"/>
          </a:xfrm>
          <a:prstGeom prst="rect">
            <a:avLst/>
          </a:prstGeom>
        </p:spPr>
        <p:txBody>
          <a:bodyPr anchor="b"/>
          <a:lstStyle/>
          <a:p>
            <a:pPr/>
            <a:r>
              <a:t>Testo titolo</a:t>
            </a:r>
          </a:p>
        </p:txBody>
      </p:sp>
      <p:sp>
        <p:nvSpPr>
          <p:cNvPr id="22" name="Corpo livello uno…"/>
          <p:cNvSpPr txBox="1"/>
          <p:nvPr>
            <p:ph type="body" sz="quarter" idx="1"/>
          </p:nvPr>
        </p:nvSpPr>
        <p:spPr>
          <a:xfrm>
            <a:off x="635000" y="11442700"/>
            <a:ext cx="23114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pPr/>
            <a:r>
              <a:t>Corpo livello uno</a:t>
            </a:r>
          </a:p>
          <a:p>
            <a:pPr lvl="1"/>
            <a:r>
              <a:t>Corpo livello due</a:t>
            </a:r>
          </a:p>
          <a:p>
            <a:pPr lvl="2"/>
            <a:r>
              <a:t>Corpo livello tre</a:t>
            </a:r>
          </a:p>
          <a:p>
            <a:pPr lvl="3"/>
            <a:r>
              <a:t>Corpo livello quattro</a:t>
            </a:r>
          </a:p>
          <a:p>
            <a:pPr lvl="4"/>
            <a:r>
              <a:t>Corpo livello cinque</a:t>
            </a:r>
          </a:p>
        </p:txBody>
      </p:sp>
      <p:sp>
        <p:nvSpPr>
          <p:cNvPr id="2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 Centrato">
    <p:spTree>
      <p:nvGrpSpPr>
        <p:cNvPr id="1" name=""/>
        <p:cNvGrpSpPr/>
        <p:nvPr/>
      </p:nvGrpSpPr>
      <p:grpSpPr>
        <a:xfrm>
          <a:off x="0" y="0"/>
          <a:ext cx="0" cy="0"/>
          <a:chOff x="0" y="0"/>
          <a:chExt cx="0" cy="0"/>
        </a:xfrm>
      </p:grpSpPr>
      <p:sp>
        <p:nvSpPr>
          <p:cNvPr id="30" name="Testo titolo"/>
          <p:cNvSpPr txBox="1"/>
          <p:nvPr>
            <p:ph type="title"/>
          </p:nvPr>
        </p:nvSpPr>
        <p:spPr>
          <a:xfrm>
            <a:off x="1778000" y="4533900"/>
            <a:ext cx="20828000" cy="4648200"/>
          </a:xfrm>
          <a:prstGeom prst="rect">
            <a:avLst/>
          </a:prstGeom>
        </p:spPr>
        <p:txBody>
          <a:bodyPr/>
          <a:lstStyle/>
          <a:p>
            <a:pPr/>
            <a:r>
              <a:t>Testo titolo</a:t>
            </a:r>
          </a:p>
        </p:txBody>
      </p:sp>
      <p:sp>
        <p:nvSpPr>
          <p:cNvPr id="3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Verticale">
    <p:spTree>
      <p:nvGrpSpPr>
        <p:cNvPr id="1" name=""/>
        <p:cNvGrpSpPr/>
        <p:nvPr/>
      </p:nvGrpSpPr>
      <p:grpSpPr>
        <a:xfrm>
          <a:off x="0" y="0"/>
          <a:ext cx="0" cy="0"/>
          <a:chOff x="0" y="0"/>
          <a:chExt cx="0" cy="0"/>
        </a:xfrm>
      </p:grpSpPr>
      <p:sp>
        <p:nvSpPr>
          <p:cNvPr id="38" name="Airone in volo su una spiaggia con una piccola cancellata sullo sfondo"/>
          <p:cNvSpPr/>
          <p:nvPr>
            <p:ph type="pic" sz="half" idx="21"/>
          </p:nvPr>
        </p:nvSpPr>
        <p:spPr>
          <a:xfrm>
            <a:off x="12827000" y="952500"/>
            <a:ext cx="11468100" cy="11468100"/>
          </a:xfrm>
          <a:prstGeom prst="rect">
            <a:avLst/>
          </a:prstGeom>
        </p:spPr>
        <p:txBody>
          <a:bodyPr lIns="91439" tIns="45719" rIns="91439" bIns="45719" anchor="t">
            <a:noAutofit/>
          </a:bodyPr>
          <a:lstStyle/>
          <a:p>
            <a:pPr/>
          </a:p>
        </p:txBody>
      </p:sp>
      <p:sp>
        <p:nvSpPr>
          <p:cNvPr id="39" name="Testo titolo"/>
          <p:cNvSpPr txBox="1"/>
          <p:nvPr>
            <p:ph type="title"/>
          </p:nvPr>
        </p:nvSpPr>
        <p:spPr>
          <a:xfrm>
            <a:off x="1651000" y="952500"/>
            <a:ext cx="10223500" cy="5549900"/>
          </a:xfrm>
          <a:prstGeom prst="rect">
            <a:avLst/>
          </a:prstGeom>
        </p:spPr>
        <p:txBody>
          <a:bodyPr anchor="b"/>
          <a:lstStyle>
            <a:lvl1pPr>
              <a:defRPr sz="8400"/>
            </a:lvl1pPr>
          </a:lstStyle>
          <a:p>
            <a:pPr/>
            <a:r>
              <a:t>Testo titolo</a:t>
            </a:r>
          </a:p>
        </p:txBody>
      </p:sp>
      <p:sp>
        <p:nvSpPr>
          <p:cNvPr id="40" name="Corpo livello uno…"/>
          <p:cNvSpPr txBox="1"/>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pPr/>
            <a:r>
              <a:t>Corpo livello uno</a:t>
            </a:r>
          </a:p>
          <a:p>
            <a:pPr lvl="1"/>
            <a:r>
              <a:t>Corpo livello due</a:t>
            </a:r>
          </a:p>
          <a:p>
            <a:pPr lvl="2"/>
            <a:r>
              <a:t>Corpo livello tre</a:t>
            </a:r>
          </a:p>
          <a:p>
            <a:pPr lvl="3"/>
            <a:r>
              <a:t>Corpo livello quattro</a:t>
            </a:r>
          </a:p>
          <a:p>
            <a:pPr lvl="4"/>
            <a:r>
              <a:t>Corpo livello cinque</a:t>
            </a:r>
          </a:p>
        </p:txBody>
      </p:sp>
      <p:sp>
        <p:nvSpPr>
          <p:cNvPr id="41"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 In alto">
    <p:spTree>
      <p:nvGrpSpPr>
        <p:cNvPr id="1" name=""/>
        <p:cNvGrpSpPr/>
        <p:nvPr/>
      </p:nvGrpSpPr>
      <p:grpSpPr>
        <a:xfrm>
          <a:off x="0" y="0"/>
          <a:ext cx="0" cy="0"/>
          <a:chOff x="0" y="0"/>
          <a:chExt cx="0" cy="0"/>
        </a:xfrm>
      </p:grpSpPr>
      <p:sp>
        <p:nvSpPr>
          <p:cNvPr id="48" name="Testo titolo"/>
          <p:cNvSpPr txBox="1"/>
          <p:nvPr>
            <p:ph type="title"/>
          </p:nvPr>
        </p:nvSpPr>
        <p:spPr>
          <a:prstGeom prst="rect">
            <a:avLst/>
          </a:prstGeom>
        </p:spPr>
        <p:txBody>
          <a:bodyPr/>
          <a:lstStyle/>
          <a:p>
            <a:pPr/>
            <a:r>
              <a:t>Testo titolo</a:t>
            </a:r>
          </a:p>
        </p:txBody>
      </p:sp>
      <p:sp>
        <p:nvSpPr>
          <p:cNvPr id="49"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punti elenco">
    <p:spTree>
      <p:nvGrpSpPr>
        <p:cNvPr id="1" name=""/>
        <p:cNvGrpSpPr/>
        <p:nvPr/>
      </p:nvGrpSpPr>
      <p:grpSpPr>
        <a:xfrm>
          <a:off x="0" y="0"/>
          <a:ext cx="0" cy="0"/>
          <a:chOff x="0" y="0"/>
          <a:chExt cx="0" cy="0"/>
        </a:xfrm>
      </p:grpSpPr>
      <p:sp>
        <p:nvSpPr>
          <p:cNvPr id="56" name="Testo titolo"/>
          <p:cNvSpPr txBox="1"/>
          <p:nvPr>
            <p:ph type="title"/>
          </p:nvPr>
        </p:nvSpPr>
        <p:spPr>
          <a:prstGeom prst="rect">
            <a:avLst/>
          </a:prstGeom>
        </p:spPr>
        <p:txBody>
          <a:bodyPr/>
          <a:lstStyle/>
          <a:p>
            <a:pPr/>
            <a:r>
              <a:t>Testo titolo</a:t>
            </a:r>
          </a:p>
        </p:txBody>
      </p:sp>
      <p:sp>
        <p:nvSpPr>
          <p:cNvPr id="57" name="Corpo livello uno…"/>
          <p:cNvSpPr txBox="1"/>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pPr/>
            <a:r>
              <a:t>Corpo livello uno</a:t>
            </a:r>
          </a:p>
          <a:p>
            <a:pPr lvl="1"/>
            <a:r>
              <a:t>Corpo livello due</a:t>
            </a:r>
          </a:p>
          <a:p>
            <a:pPr lvl="2"/>
            <a:r>
              <a:t>Corpo livello tre</a:t>
            </a:r>
          </a:p>
          <a:p>
            <a:pPr lvl="3"/>
            <a:r>
              <a:t>Corpo livello quattro</a:t>
            </a:r>
          </a:p>
          <a:p>
            <a:pPr lvl="4"/>
            <a:r>
              <a:t>Corpo livello cinque</a:t>
            </a:r>
          </a:p>
        </p:txBody>
      </p:sp>
      <p:sp>
        <p:nvSpPr>
          <p:cNvPr id="58"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unti elenco e foto">
    <p:spTree>
      <p:nvGrpSpPr>
        <p:cNvPr id="1" name=""/>
        <p:cNvGrpSpPr/>
        <p:nvPr/>
      </p:nvGrpSpPr>
      <p:grpSpPr>
        <a:xfrm>
          <a:off x="0" y="0"/>
          <a:ext cx="0" cy="0"/>
          <a:chOff x="0" y="0"/>
          <a:chExt cx="0" cy="0"/>
        </a:xfrm>
      </p:grpSpPr>
      <p:sp>
        <p:nvSpPr>
          <p:cNvPr id="65" name="Sentiero sabbioso tra due colline che porta all'oceano"/>
          <p:cNvSpPr/>
          <p:nvPr>
            <p:ph type="pic" sz="half" idx="21"/>
          </p:nvPr>
        </p:nvSpPr>
        <p:spPr>
          <a:xfrm>
            <a:off x="10960100" y="3149600"/>
            <a:ext cx="13944600" cy="9296400"/>
          </a:xfrm>
          <a:prstGeom prst="rect">
            <a:avLst/>
          </a:prstGeom>
        </p:spPr>
        <p:txBody>
          <a:bodyPr lIns="91439" tIns="45719" rIns="91439" bIns="45719" anchor="t">
            <a:noAutofit/>
          </a:bodyPr>
          <a:lstStyle/>
          <a:p>
            <a:pPr/>
          </a:p>
        </p:txBody>
      </p:sp>
      <p:sp>
        <p:nvSpPr>
          <p:cNvPr id="66" name="Testo titolo"/>
          <p:cNvSpPr txBox="1"/>
          <p:nvPr>
            <p:ph type="title"/>
          </p:nvPr>
        </p:nvSpPr>
        <p:spPr>
          <a:prstGeom prst="rect">
            <a:avLst/>
          </a:prstGeom>
        </p:spPr>
        <p:txBody>
          <a:bodyPr/>
          <a:lstStyle/>
          <a:p>
            <a:pPr/>
            <a:r>
              <a:t>Testo titolo</a:t>
            </a:r>
          </a:p>
        </p:txBody>
      </p:sp>
      <p:sp>
        <p:nvSpPr>
          <p:cNvPr id="67" name="Corpo livello uno…"/>
          <p:cNvSpPr txBox="1"/>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pPr/>
            <a:r>
              <a:t>Corpo livello uno</a:t>
            </a:r>
          </a:p>
          <a:p>
            <a:pPr lvl="1"/>
            <a:r>
              <a:t>Corpo livello due</a:t>
            </a:r>
          </a:p>
          <a:p>
            <a:pPr lvl="2"/>
            <a:r>
              <a:t>Corpo livello tre</a:t>
            </a:r>
          </a:p>
          <a:p>
            <a:pPr lvl="3"/>
            <a:r>
              <a:t>Corpo livello quattro</a:t>
            </a:r>
          </a:p>
          <a:p>
            <a:pPr lvl="4"/>
            <a:r>
              <a:t>Corpo livello cinque</a:t>
            </a:r>
          </a:p>
        </p:txBody>
      </p:sp>
      <p:sp>
        <p:nvSpPr>
          <p:cNvPr id="68"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unti elenco">
    <p:spTree>
      <p:nvGrpSpPr>
        <p:cNvPr id="1" name=""/>
        <p:cNvGrpSpPr/>
        <p:nvPr/>
      </p:nvGrpSpPr>
      <p:grpSpPr>
        <a:xfrm>
          <a:off x="0" y="0"/>
          <a:ext cx="0" cy="0"/>
          <a:chOff x="0" y="0"/>
          <a:chExt cx="0" cy="0"/>
        </a:xfrm>
      </p:grpSpPr>
      <p:sp>
        <p:nvSpPr>
          <p:cNvPr id="75" name="Corpo livello uno…"/>
          <p:cNvSpPr txBox="1"/>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pPr/>
            <a:r>
              <a:t>Corpo livello uno</a:t>
            </a:r>
          </a:p>
          <a:p>
            <a:pPr lvl="1"/>
            <a:r>
              <a:t>Corpo livello due</a:t>
            </a:r>
          </a:p>
          <a:p>
            <a:pPr lvl="2"/>
            <a:r>
              <a:t>Corpo livello tre</a:t>
            </a:r>
          </a:p>
          <a:p>
            <a:pPr lvl="3"/>
            <a:r>
              <a:t>Corpo livello quattro</a:t>
            </a:r>
          </a:p>
          <a:p>
            <a:pPr lvl="4"/>
            <a:r>
              <a:t>Corpo livello cinque</a:t>
            </a:r>
          </a:p>
        </p:txBody>
      </p:sp>
      <p:sp>
        <p:nvSpPr>
          <p:cNvPr id="76"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 3 per pagina">
    <p:spTree>
      <p:nvGrpSpPr>
        <p:cNvPr id="1" name=""/>
        <p:cNvGrpSpPr/>
        <p:nvPr/>
      </p:nvGrpSpPr>
      <p:grpSpPr>
        <a:xfrm>
          <a:off x="0" y="0"/>
          <a:ext cx="0" cy="0"/>
          <a:chOff x="0" y="0"/>
          <a:chExt cx="0" cy="0"/>
        </a:xfrm>
      </p:grpSpPr>
      <p:sp>
        <p:nvSpPr>
          <p:cNvPr id="83" name="Sentiero sabbioso tra due colline che porta all'oceano"/>
          <p:cNvSpPr/>
          <p:nvPr>
            <p:ph type="pic" sz="quarter" idx="21"/>
          </p:nvPr>
        </p:nvSpPr>
        <p:spPr>
          <a:xfrm>
            <a:off x="15300325" y="7048500"/>
            <a:ext cx="8324850" cy="5549900"/>
          </a:xfrm>
          <a:prstGeom prst="rect">
            <a:avLst/>
          </a:prstGeom>
        </p:spPr>
        <p:txBody>
          <a:bodyPr lIns="91439" tIns="45719" rIns="91439" bIns="45719" anchor="t">
            <a:noAutofit/>
          </a:bodyPr>
          <a:lstStyle/>
          <a:p>
            <a:pPr/>
          </a:p>
        </p:txBody>
      </p:sp>
      <p:sp>
        <p:nvSpPr>
          <p:cNvPr id="84" name="Airone in volo su una spiaggia con una piccola cancellata sullo sfondo"/>
          <p:cNvSpPr/>
          <p:nvPr>
            <p:ph type="pic" sz="quarter" idx="22"/>
          </p:nvPr>
        </p:nvSpPr>
        <p:spPr>
          <a:xfrm>
            <a:off x="15760700" y="863600"/>
            <a:ext cx="7404100" cy="7404100"/>
          </a:xfrm>
          <a:prstGeom prst="rect">
            <a:avLst/>
          </a:prstGeom>
        </p:spPr>
        <p:txBody>
          <a:bodyPr lIns="91439" tIns="45719" rIns="91439" bIns="45719" anchor="t">
            <a:noAutofit/>
          </a:bodyPr>
          <a:lstStyle/>
          <a:p>
            <a:pPr/>
          </a:p>
        </p:txBody>
      </p:sp>
      <p:sp>
        <p:nvSpPr>
          <p:cNvPr id="85" name="Vista della spiaggia e del mare da una duna di sabbia ricca di vegetazione"/>
          <p:cNvSpPr/>
          <p:nvPr>
            <p:ph type="pic" idx="23"/>
          </p:nvPr>
        </p:nvSpPr>
        <p:spPr>
          <a:xfrm>
            <a:off x="-990600" y="1130300"/>
            <a:ext cx="17202150" cy="11468100"/>
          </a:xfrm>
          <a:prstGeom prst="rect">
            <a:avLst/>
          </a:prstGeom>
        </p:spPr>
        <p:txBody>
          <a:bodyPr lIns="91439" tIns="45719" rIns="91439" bIns="45719" anchor="t">
            <a:noAutofit/>
          </a:bodyPr>
          <a:lstStyle/>
          <a:p>
            <a:pPr/>
          </a:p>
        </p:txBody>
      </p:sp>
      <p:sp>
        <p:nvSpPr>
          <p:cNvPr id="86"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itazione">
    <p:spTree>
      <p:nvGrpSpPr>
        <p:cNvPr id="1" name=""/>
        <p:cNvGrpSpPr/>
        <p:nvPr/>
      </p:nvGrpSpPr>
      <p:grpSpPr>
        <a:xfrm>
          <a:off x="0" y="0"/>
          <a:ext cx="0" cy="0"/>
          <a:chOff x="0" y="0"/>
          <a:chExt cx="0" cy="0"/>
        </a:xfrm>
      </p:grpSpPr>
      <p:sp>
        <p:nvSpPr>
          <p:cNvPr id="93" name="–Giovanni Mela"/>
          <p:cNvSpPr txBox="1"/>
          <p:nvPr>
            <p:ph type="body" sz="quarter" idx="21"/>
          </p:nvPr>
        </p:nvSpPr>
        <p:spPr>
          <a:xfrm>
            <a:off x="2387600" y="8953500"/>
            <a:ext cx="19621500" cy="585521"/>
          </a:xfrm>
          <a:prstGeom prst="rect">
            <a:avLst/>
          </a:prstGeom>
        </p:spPr>
        <p:txBody>
          <a:bodyPr anchor="t">
            <a:spAutoFit/>
          </a:bodyPr>
          <a:lstStyle>
            <a:lvl1pPr marL="0" indent="0" algn="ctr">
              <a:spcBef>
                <a:spcPts val="0"/>
              </a:spcBef>
              <a:buSzTx/>
              <a:buNone/>
              <a:defRPr i="1" sz="3200"/>
            </a:lvl1pPr>
          </a:lstStyle>
          <a:p>
            <a:pPr/>
            <a:r>
              <a:t>–Giovanni Mela</a:t>
            </a:r>
          </a:p>
        </p:txBody>
      </p:sp>
      <p:sp>
        <p:nvSpPr>
          <p:cNvPr id="94" name="“Inserisci qui una citazione”."/>
          <p:cNvSpPr txBox="1"/>
          <p:nvPr>
            <p:ph type="body" sz="quarter" idx="22"/>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pPr/>
            <a:r>
              <a:t>“Inserisci qui una citazione”. </a:t>
            </a:r>
          </a:p>
        </p:txBody>
      </p:sp>
      <p:sp>
        <p:nvSpPr>
          <p:cNvPr id="95"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oto">
    <p:spTree>
      <p:nvGrpSpPr>
        <p:cNvPr id="1" name=""/>
        <p:cNvGrpSpPr/>
        <p:nvPr/>
      </p:nvGrpSpPr>
      <p:grpSpPr>
        <a:xfrm>
          <a:off x="0" y="0"/>
          <a:ext cx="0" cy="0"/>
          <a:chOff x="0" y="0"/>
          <a:chExt cx="0" cy="0"/>
        </a:xfrm>
      </p:grpSpPr>
      <p:sp>
        <p:nvSpPr>
          <p:cNvPr id="102" name="Vista della spiaggia e del mare da una duna di sabbia ricca di vegetazione"/>
          <p:cNvSpPr/>
          <p:nvPr>
            <p:ph type="pic" idx="21"/>
          </p:nvPr>
        </p:nvSpPr>
        <p:spPr>
          <a:xfrm>
            <a:off x="-50800" y="-1270000"/>
            <a:ext cx="24485600" cy="16323734"/>
          </a:xfrm>
          <a:prstGeom prst="rect">
            <a:avLst/>
          </a:prstGeom>
        </p:spPr>
        <p:txBody>
          <a:bodyPr lIns="91439" tIns="45719" rIns="91439" bIns="45719" anchor="t">
            <a:noAutofit/>
          </a:bodyPr>
          <a:lstStyle/>
          <a:p>
            <a:pPr/>
          </a:p>
        </p:txBody>
      </p:sp>
      <p:sp>
        <p:nvSpPr>
          <p:cNvPr id="103"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uota">
    <p:spTree>
      <p:nvGrpSpPr>
        <p:cNvPr id="1" name=""/>
        <p:cNvGrpSpPr/>
        <p:nvPr/>
      </p:nvGrpSpPr>
      <p:grpSpPr>
        <a:xfrm>
          <a:off x="0" y="0"/>
          <a:ext cx="0" cy="0"/>
          <a:chOff x="0" y="0"/>
          <a:chExt cx="0" cy="0"/>
        </a:xfrm>
      </p:grpSpPr>
      <p:sp>
        <p:nvSpPr>
          <p:cNvPr id="110" name="Numero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sottotitolo">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7" name="leatherbooktypeembellishgld.pdf" descr="leatherbooktypeembellishgld.pdf"/>
          <p:cNvPicPr>
            <a:picLocks noChangeAspect="1"/>
          </p:cNvPicPr>
          <p:nvPr/>
        </p:nvPicPr>
        <p:blipFill>
          <a:blip r:embed="rId3">
            <a:extLst/>
          </a:blip>
          <a:stretch>
            <a:fillRect/>
          </a:stretch>
        </p:blipFill>
        <p:spPr>
          <a:xfrm>
            <a:off x="11315700" y="6972300"/>
            <a:ext cx="2771878" cy="431800"/>
          </a:xfrm>
          <a:prstGeom prst="rect">
            <a:avLst/>
          </a:prstGeom>
          <a:ln w="12700">
            <a:miter lim="400000"/>
          </a:ln>
        </p:spPr>
      </p:pic>
      <p:sp>
        <p:nvSpPr>
          <p:cNvPr id="118" name="Testo titolo"/>
          <p:cNvSpPr txBox="1"/>
          <p:nvPr>
            <p:ph type="title"/>
          </p:nvPr>
        </p:nvSpPr>
        <p:spPr>
          <a:xfrm>
            <a:off x="3175000" y="2857500"/>
            <a:ext cx="19050000" cy="3556000"/>
          </a:xfrm>
          <a:prstGeom prst="rect">
            <a:avLst/>
          </a:prstGeom>
          <a:effectLst>
            <a:outerShdw sx="100000" sy="100000" kx="0" ky="0" algn="b" rotWithShape="0" blurRad="25400" dist="38100" dir="2700000">
              <a:srgbClr val="6D625D">
                <a:alpha val="90000"/>
              </a:srgbClr>
            </a:outerShdw>
          </a:effectLst>
        </p:spPr>
        <p:txBody>
          <a:bodyPr anchor="b"/>
          <a:lstStyle>
            <a:lvl1pPr defTabSz="800100">
              <a:defRPr sz="10800">
                <a:solidFill>
                  <a:srgbClr val="BEA56D"/>
                </a:solidFill>
                <a:effectLst>
                  <a:outerShdw sx="100000" sy="100000" kx="0" ky="0" algn="b" rotWithShape="0" blurRad="38100" dist="25400" dir="15900000">
                    <a:srgbClr val="000000">
                      <a:alpha val="90000"/>
                    </a:srgbClr>
                  </a:outerShdw>
                </a:effectLst>
                <a:latin typeface="Baskerville"/>
                <a:ea typeface="Baskerville"/>
                <a:cs typeface="Baskerville"/>
                <a:sym typeface="Baskerville"/>
              </a:defRPr>
            </a:lvl1pPr>
          </a:lstStyle>
          <a:p>
            <a:pPr/>
            <a:r>
              <a:t>Testo titolo</a:t>
            </a:r>
          </a:p>
        </p:txBody>
      </p:sp>
      <p:sp>
        <p:nvSpPr>
          <p:cNvPr id="119" name="Corpo livello uno…"/>
          <p:cNvSpPr txBox="1"/>
          <p:nvPr>
            <p:ph type="body" sz="quarter" idx="1"/>
          </p:nvPr>
        </p:nvSpPr>
        <p:spPr>
          <a:xfrm>
            <a:off x="3175000" y="7747000"/>
            <a:ext cx="19050000" cy="2540000"/>
          </a:xfrm>
          <a:prstGeom prst="rect">
            <a:avLst/>
          </a:prstGeom>
          <a:effectLst>
            <a:outerShdw sx="100000" sy="100000" kx="0" ky="0" algn="b" rotWithShape="0" blurRad="25400" dist="38100" dir="2700000">
              <a:srgbClr val="6D625D">
                <a:alpha val="90000"/>
              </a:srgbClr>
            </a:outerShdw>
          </a:effectLst>
        </p:spPr>
        <p:txBody>
          <a:bodyPr anchor="t"/>
          <a:lstStyle>
            <a:lvl1pPr marL="0" indent="0" algn="ctr" defTabSz="800100">
              <a:spcBef>
                <a:spcPts val="0"/>
              </a:spcBef>
              <a:buSzTx/>
              <a:buNone/>
              <a:defRPr i="1" sz="7000">
                <a:solidFill>
                  <a:srgbClr val="BEA56D"/>
                </a:solidFill>
                <a:effectLst>
                  <a:outerShdw sx="100000" sy="100000" kx="0" ky="0" algn="b" rotWithShape="0" blurRad="25400" dist="38100" dir="15900000">
                    <a:srgbClr val="000000">
                      <a:alpha val="90000"/>
                    </a:srgbClr>
                  </a:outerShdw>
                </a:effectLst>
                <a:latin typeface="Baskerville"/>
                <a:ea typeface="Baskerville"/>
                <a:cs typeface="Baskerville"/>
                <a:sym typeface="Baskerville"/>
              </a:defRPr>
            </a:lvl1pPr>
            <a:lvl2pPr marL="0" indent="0" algn="ctr" defTabSz="800100">
              <a:spcBef>
                <a:spcPts val="0"/>
              </a:spcBef>
              <a:buSzTx/>
              <a:buNone/>
              <a:defRPr i="1" sz="7000">
                <a:solidFill>
                  <a:srgbClr val="BEA56D"/>
                </a:solidFill>
                <a:effectLst>
                  <a:outerShdw sx="100000" sy="100000" kx="0" ky="0" algn="b" rotWithShape="0" blurRad="25400" dist="38100" dir="15900000">
                    <a:srgbClr val="000000">
                      <a:alpha val="90000"/>
                    </a:srgbClr>
                  </a:outerShdw>
                </a:effectLst>
                <a:latin typeface="Baskerville"/>
                <a:ea typeface="Baskerville"/>
                <a:cs typeface="Baskerville"/>
                <a:sym typeface="Baskerville"/>
              </a:defRPr>
            </a:lvl2pPr>
            <a:lvl3pPr marL="0" indent="0" algn="ctr" defTabSz="800100">
              <a:spcBef>
                <a:spcPts val="0"/>
              </a:spcBef>
              <a:buSzTx/>
              <a:buNone/>
              <a:defRPr i="1" sz="7000">
                <a:solidFill>
                  <a:srgbClr val="BEA56D"/>
                </a:solidFill>
                <a:effectLst>
                  <a:outerShdw sx="100000" sy="100000" kx="0" ky="0" algn="b" rotWithShape="0" blurRad="25400" dist="38100" dir="15900000">
                    <a:srgbClr val="000000">
                      <a:alpha val="90000"/>
                    </a:srgbClr>
                  </a:outerShdw>
                </a:effectLst>
                <a:latin typeface="Baskerville"/>
                <a:ea typeface="Baskerville"/>
                <a:cs typeface="Baskerville"/>
                <a:sym typeface="Baskerville"/>
              </a:defRPr>
            </a:lvl3pPr>
            <a:lvl4pPr marL="0" indent="0" algn="ctr" defTabSz="800100">
              <a:spcBef>
                <a:spcPts val="0"/>
              </a:spcBef>
              <a:buSzTx/>
              <a:buNone/>
              <a:defRPr i="1" sz="7000">
                <a:solidFill>
                  <a:srgbClr val="BEA56D"/>
                </a:solidFill>
                <a:effectLst>
                  <a:outerShdw sx="100000" sy="100000" kx="0" ky="0" algn="b" rotWithShape="0" blurRad="25400" dist="38100" dir="15900000">
                    <a:srgbClr val="000000">
                      <a:alpha val="90000"/>
                    </a:srgbClr>
                  </a:outerShdw>
                </a:effectLst>
                <a:latin typeface="Baskerville"/>
                <a:ea typeface="Baskerville"/>
                <a:cs typeface="Baskerville"/>
                <a:sym typeface="Baskerville"/>
              </a:defRPr>
            </a:lvl4pPr>
            <a:lvl5pPr marL="0" indent="0" algn="ctr" defTabSz="800100">
              <a:spcBef>
                <a:spcPts val="0"/>
              </a:spcBef>
              <a:buSzTx/>
              <a:buNone/>
              <a:defRPr i="1" sz="7000">
                <a:solidFill>
                  <a:srgbClr val="BEA56D"/>
                </a:solidFill>
                <a:effectLst>
                  <a:outerShdw sx="100000" sy="100000" kx="0" ky="0" algn="b" rotWithShape="0" blurRad="25400" dist="38100" dir="15900000">
                    <a:srgbClr val="000000">
                      <a:alpha val="90000"/>
                    </a:srgbClr>
                  </a:outerShdw>
                </a:effectLst>
                <a:latin typeface="Baskerville"/>
                <a:ea typeface="Baskerville"/>
                <a:cs typeface="Baskerville"/>
                <a:sym typeface="Baskerville"/>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120" name="Numero diapositiva"/>
          <p:cNvSpPr txBox="1"/>
          <p:nvPr>
            <p:ph type="sldNum" sz="quarter" idx="2"/>
          </p:nvPr>
        </p:nvSpPr>
        <p:spPr>
          <a:xfrm>
            <a:off x="12419693" y="12719050"/>
            <a:ext cx="419101" cy="457200"/>
          </a:xfrm>
          <a:prstGeom prst="rect">
            <a:avLst/>
          </a:prstGeom>
        </p:spPr>
        <p:txBody>
          <a:bodyPr anchor="ctr"/>
          <a:lstStyle>
            <a:lvl1pPr defTabSz="800100">
              <a:defRPr>
                <a:solidFill>
                  <a:srgbClr val="6C6963"/>
                </a:solidFill>
                <a:latin typeface="Baskerville"/>
                <a:ea typeface="Baskerville"/>
                <a:cs typeface="Baskerville"/>
                <a:sym typeface="Baskervill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unti elenco e foto">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27" name="Foto in bianco e nero di una zona costiera rocciosa"/>
          <p:cNvSpPr/>
          <p:nvPr>
            <p:ph type="pic" sz="half" idx="21"/>
          </p:nvPr>
        </p:nvSpPr>
        <p:spPr>
          <a:xfrm>
            <a:off x="10123995" y="3094123"/>
            <a:ext cx="13830301" cy="9224465"/>
          </a:xfrm>
          <a:prstGeom prst="rect">
            <a:avLst/>
          </a:prstGeom>
          <a:ln w="9525">
            <a:round/>
          </a:ln>
        </p:spPr>
        <p:txBody>
          <a:bodyPr lIns="91439" tIns="45719" rIns="91439" bIns="45719" anchor="t">
            <a:noAutofit/>
          </a:bodyPr>
          <a:lstStyle/>
          <a:p>
            <a:pPr/>
          </a:p>
        </p:txBody>
      </p:sp>
      <p:sp>
        <p:nvSpPr>
          <p:cNvPr id="128" name="Testo titolo"/>
          <p:cNvSpPr txBox="1"/>
          <p:nvPr>
            <p:ph type="title"/>
          </p:nvPr>
        </p:nvSpPr>
        <p:spPr>
          <a:xfrm>
            <a:off x="2032000" y="558800"/>
            <a:ext cx="20320000" cy="2159000"/>
          </a:xfrm>
          <a:prstGeom prst="rect">
            <a:avLst/>
          </a:prstGeom>
        </p:spPr>
        <p:txBody>
          <a:bodyPr/>
          <a:lstStyle>
            <a:lvl1pPr defTabSz="800100">
              <a:defRPr sz="10000">
                <a:solidFill>
                  <a:srgbClr val="6C6963"/>
                </a:solidFill>
                <a:effectLst>
                  <a:outerShdw sx="100000" sy="100000" kx="0" ky="0" algn="b" rotWithShape="0" blurRad="25400" dist="25400" dir="15900000">
                    <a:srgbClr val="595650">
                      <a:alpha val="33000"/>
                    </a:srgbClr>
                  </a:outerShdw>
                </a:effectLst>
                <a:latin typeface="Baskerville"/>
                <a:ea typeface="Baskerville"/>
                <a:cs typeface="Baskerville"/>
                <a:sym typeface="Baskerville"/>
              </a:defRPr>
            </a:lvl1pPr>
          </a:lstStyle>
          <a:p>
            <a:pPr/>
            <a:r>
              <a:t>Testo titolo</a:t>
            </a:r>
          </a:p>
        </p:txBody>
      </p:sp>
      <p:sp>
        <p:nvSpPr>
          <p:cNvPr id="129" name="Corpo livello uno…"/>
          <p:cNvSpPr txBox="1"/>
          <p:nvPr>
            <p:ph type="body" sz="half" idx="1"/>
          </p:nvPr>
        </p:nvSpPr>
        <p:spPr>
          <a:xfrm>
            <a:off x="2032000" y="3175000"/>
            <a:ext cx="9525000" cy="9017000"/>
          </a:xfrm>
          <a:prstGeom prst="rect">
            <a:avLst/>
          </a:prstGeom>
        </p:spPr>
        <p:txBody>
          <a:bodyPr/>
          <a:lstStyle>
            <a:lvl1pPr marL="596900" indent="-596900" defTabSz="800100">
              <a:spcBef>
                <a:spcPts val="5500"/>
              </a:spcBef>
              <a:buSzPct val="30000"/>
              <a:buBlip>
                <a:blip r:embed="rId3"/>
              </a:buBlip>
              <a:defRPr sz="4200">
                <a:solidFill>
                  <a:srgbClr val="6C6963"/>
                </a:solidFill>
                <a:latin typeface="Baskerville"/>
                <a:ea typeface="Baskerville"/>
                <a:cs typeface="Baskerville"/>
                <a:sym typeface="Baskerville"/>
              </a:defRPr>
            </a:lvl1pPr>
            <a:lvl2pPr marL="1193800" indent="-596900" defTabSz="800100">
              <a:spcBef>
                <a:spcPts val="5500"/>
              </a:spcBef>
              <a:buSzPct val="30000"/>
              <a:buBlip>
                <a:blip r:embed="rId3"/>
              </a:buBlip>
              <a:defRPr sz="4200">
                <a:solidFill>
                  <a:srgbClr val="6C6963"/>
                </a:solidFill>
                <a:latin typeface="Baskerville"/>
                <a:ea typeface="Baskerville"/>
                <a:cs typeface="Baskerville"/>
                <a:sym typeface="Baskerville"/>
              </a:defRPr>
            </a:lvl2pPr>
            <a:lvl3pPr marL="1790700" indent="-596900" defTabSz="800100">
              <a:spcBef>
                <a:spcPts val="5500"/>
              </a:spcBef>
              <a:buSzPct val="30000"/>
              <a:buBlip>
                <a:blip r:embed="rId3"/>
              </a:buBlip>
              <a:defRPr sz="4200">
                <a:solidFill>
                  <a:srgbClr val="6C6963"/>
                </a:solidFill>
                <a:latin typeface="Baskerville"/>
                <a:ea typeface="Baskerville"/>
                <a:cs typeface="Baskerville"/>
                <a:sym typeface="Baskerville"/>
              </a:defRPr>
            </a:lvl3pPr>
            <a:lvl4pPr marL="2387600" indent="-596900" defTabSz="800100">
              <a:spcBef>
                <a:spcPts val="5500"/>
              </a:spcBef>
              <a:buSzPct val="30000"/>
              <a:buBlip>
                <a:blip r:embed="rId3"/>
              </a:buBlip>
              <a:defRPr sz="4200">
                <a:solidFill>
                  <a:srgbClr val="6C6963"/>
                </a:solidFill>
                <a:latin typeface="Baskerville"/>
                <a:ea typeface="Baskerville"/>
                <a:cs typeface="Baskerville"/>
                <a:sym typeface="Baskerville"/>
              </a:defRPr>
            </a:lvl4pPr>
            <a:lvl5pPr marL="2984500" indent="-596900" defTabSz="800100">
              <a:spcBef>
                <a:spcPts val="5500"/>
              </a:spcBef>
              <a:buSzPct val="30000"/>
              <a:buBlip>
                <a:blip r:embed="rId3"/>
              </a:buBlip>
              <a:defRPr sz="4200">
                <a:solidFill>
                  <a:srgbClr val="6C6963"/>
                </a:solidFill>
                <a:latin typeface="Baskerville"/>
                <a:ea typeface="Baskerville"/>
                <a:cs typeface="Baskerville"/>
                <a:sym typeface="Baskerville"/>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130" name="Numero diapositiva"/>
          <p:cNvSpPr txBox="1"/>
          <p:nvPr>
            <p:ph type="sldNum" sz="quarter" idx="2"/>
          </p:nvPr>
        </p:nvSpPr>
        <p:spPr>
          <a:xfrm>
            <a:off x="11969750" y="12725400"/>
            <a:ext cx="419101" cy="457200"/>
          </a:xfrm>
          <a:prstGeom prst="rect">
            <a:avLst/>
          </a:prstGeom>
        </p:spPr>
        <p:txBody>
          <a:bodyPr anchor="b"/>
          <a:lstStyle>
            <a:lvl1pPr defTabSz="800100">
              <a:defRPr>
                <a:solidFill>
                  <a:srgbClr val="6C6963"/>
                </a:solidFill>
                <a:latin typeface="Baskerville"/>
                <a:ea typeface="Baskerville"/>
                <a:cs typeface="Baskerville"/>
                <a:sym typeface="Baskervill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unti elenco e foto">
    <p:spTree>
      <p:nvGrpSpPr>
        <p:cNvPr id="1" name=""/>
        <p:cNvGrpSpPr/>
        <p:nvPr/>
      </p:nvGrpSpPr>
      <p:grpSpPr>
        <a:xfrm>
          <a:off x="0" y="0"/>
          <a:ext cx="0" cy="0"/>
          <a:chOff x="0" y="0"/>
          <a:chExt cx="0" cy="0"/>
        </a:xfrm>
      </p:grpSpPr>
      <p:sp>
        <p:nvSpPr>
          <p:cNvPr id="137" name="Sottotitolo diapositiva"/>
          <p:cNvSpPr txBox="1"/>
          <p:nvPr>
            <p:ph type="body" sz="quarter" idx="21" hasCustomPrompt="1"/>
          </p:nvPr>
        </p:nvSpPr>
        <p:spPr>
          <a:xfrm>
            <a:off x="1206500" y="2372962"/>
            <a:ext cx="9779000" cy="934780"/>
          </a:xfrm>
          <a:prstGeom prst="rect">
            <a:avLst/>
          </a:prstGeom>
        </p:spPr>
        <p:txBody>
          <a:bodyPr lIns="45719" tIns="45719" rIns="45719" bIns="45719" anchor="t"/>
          <a:lstStyle>
            <a:lvl1pPr marL="0" indent="0">
              <a:spcBef>
                <a:spcPts val="0"/>
              </a:spcBef>
              <a:buSzTx/>
              <a:buNone/>
              <a:defRPr b="1" sz="5500"/>
            </a:lvl1pPr>
          </a:lstStyle>
          <a:p>
            <a:pPr/>
            <a:r>
              <a:t>Sottotitolo diapositiva</a:t>
            </a:r>
          </a:p>
        </p:txBody>
      </p:sp>
      <p:sp>
        <p:nvSpPr>
          <p:cNvPr id="138" name="Corpo livello uno…"/>
          <p:cNvSpPr txBox="1"/>
          <p:nvPr>
            <p:ph type="body" sz="half" idx="1" hasCustomPrompt="1"/>
          </p:nvPr>
        </p:nvSpPr>
        <p:spPr>
          <a:xfrm>
            <a:off x="1206500" y="4248504"/>
            <a:ext cx="9779000" cy="8256630"/>
          </a:xfrm>
          <a:prstGeom prst="rect">
            <a:avLst/>
          </a:prstGeom>
        </p:spPr>
        <p:txBody>
          <a:bodyPr anchor="t"/>
          <a:lstStyle>
            <a:lvl1pPr marL="609600" indent="-609600" defTabSz="2438338">
              <a:lnSpc>
                <a:spcPct val="90000"/>
              </a:lnSpc>
              <a:spcBef>
                <a:spcPts val="4500"/>
              </a:spcBef>
              <a:buSzPct val="123000"/>
              <a:defRPr sz="4800"/>
            </a:lvl1pPr>
            <a:lvl2pPr marL="1219200" indent="-609600" defTabSz="2438338">
              <a:lnSpc>
                <a:spcPct val="90000"/>
              </a:lnSpc>
              <a:spcBef>
                <a:spcPts val="4500"/>
              </a:spcBef>
              <a:buSzPct val="123000"/>
              <a:defRPr sz="4800"/>
            </a:lvl2pPr>
            <a:lvl3pPr marL="1828800" indent="-609600" defTabSz="2438338">
              <a:lnSpc>
                <a:spcPct val="90000"/>
              </a:lnSpc>
              <a:spcBef>
                <a:spcPts val="4500"/>
              </a:spcBef>
              <a:buSzPct val="123000"/>
              <a:defRPr sz="4800"/>
            </a:lvl3pPr>
            <a:lvl4pPr marL="2438400" indent="-609600" defTabSz="2438338">
              <a:lnSpc>
                <a:spcPct val="90000"/>
              </a:lnSpc>
              <a:spcBef>
                <a:spcPts val="4500"/>
              </a:spcBef>
              <a:buSzPct val="123000"/>
              <a:defRPr sz="4800"/>
            </a:lvl4pPr>
            <a:lvl5pPr marL="3048000" indent="-609600" defTabSz="2438338">
              <a:lnSpc>
                <a:spcPct val="90000"/>
              </a:lnSpc>
              <a:spcBef>
                <a:spcPts val="4500"/>
              </a:spcBef>
              <a:buSzPct val="123000"/>
              <a:defRPr sz="4800"/>
            </a:lvl5pPr>
          </a:lstStyle>
          <a:p>
            <a:pPr/>
            <a:r>
              <a:t>Testo elenco puntato diapositiva</a:t>
            </a:r>
          </a:p>
          <a:p>
            <a:pPr lvl="1"/>
            <a:r>
              <a:t/>
            </a:r>
          </a:p>
          <a:p>
            <a:pPr lvl="2"/>
            <a:r>
              <a:t/>
            </a:r>
          </a:p>
          <a:p>
            <a:pPr lvl="3"/>
            <a:r>
              <a:t/>
            </a:r>
          </a:p>
          <a:p>
            <a:pPr lvl="4"/>
            <a:r>
              <a:t/>
            </a:r>
          </a:p>
        </p:txBody>
      </p:sp>
      <p:sp>
        <p:nvSpPr>
          <p:cNvPr id="139" name="Pappardelle con burro al prezzemolo, nocciole tostate e scaglie di parmigiano"/>
          <p:cNvSpPr/>
          <p:nvPr>
            <p:ph type="pic" idx="22"/>
          </p:nvPr>
        </p:nvSpPr>
        <p:spPr>
          <a:xfrm>
            <a:off x="12192000" y="-407266"/>
            <a:ext cx="10916874" cy="14555832"/>
          </a:xfrm>
          <a:prstGeom prst="rect">
            <a:avLst/>
          </a:prstGeom>
        </p:spPr>
        <p:txBody>
          <a:bodyPr lIns="91439" tIns="45719" rIns="91439" bIns="45719" anchor="t">
            <a:noAutofit/>
          </a:bodyPr>
          <a:lstStyle/>
          <a:p>
            <a:pPr/>
          </a:p>
        </p:txBody>
      </p:sp>
      <p:sp>
        <p:nvSpPr>
          <p:cNvPr id="140" name="Titolo"/>
          <p:cNvSpPr txBox="1"/>
          <p:nvPr>
            <p:ph type="title" hasCustomPrompt="1"/>
          </p:nvPr>
        </p:nvSpPr>
        <p:spPr>
          <a:xfrm>
            <a:off x="1206500" y="1079500"/>
            <a:ext cx="9779000" cy="1435100"/>
          </a:xfrm>
          <a:prstGeom prst="rect">
            <a:avLst/>
          </a:prstGeom>
        </p:spPr>
        <p:txBody>
          <a:bodyPr anchor="t"/>
          <a:lstStyle>
            <a:lvl1pPr algn="l" defTabSz="2438338">
              <a:lnSpc>
                <a:spcPct val="80000"/>
              </a:lnSpc>
              <a:defRPr b="1" spc="-170" sz="8500">
                <a:latin typeface="Helvetica Neue"/>
                <a:ea typeface="Helvetica Neue"/>
                <a:cs typeface="Helvetica Neue"/>
                <a:sym typeface="Helvetica Neue"/>
              </a:defRPr>
            </a:lvl1pPr>
          </a:lstStyle>
          <a:p>
            <a:pPr/>
            <a:r>
              <a:t>Titolo</a:t>
            </a:r>
          </a:p>
        </p:txBody>
      </p:sp>
      <p:sp>
        <p:nvSpPr>
          <p:cNvPr id="141" name="Numero diapositiva"/>
          <p:cNvSpPr txBox="1"/>
          <p:nvPr>
            <p:ph type="sldNum" sz="quarter" idx="2"/>
          </p:nvPr>
        </p:nvSpPr>
        <p:spPr>
          <a:xfrm>
            <a:off x="12001499" y="13080999"/>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spTree>
      <p:nvGrpSpPr>
        <p:cNvPr id="1" name=""/>
        <p:cNvGrpSpPr/>
        <p:nvPr/>
      </p:nvGrpSpPr>
      <p:grpSpPr>
        <a:xfrm>
          <a:off x="0" y="0"/>
          <a:ext cx="0" cy="0"/>
          <a:chOff x="0" y="0"/>
          <a:chExt cx="0" cy="0"/>
        </a:xfrm>
      </p:grpSpPr>
      <p:sp>
        <p:nvSpPr>
          <p:cNvPr id="148" name="Autore e data"/>
          <p:cNvSpPr txBox="1"/>
          <p:nvPr>
            <p:ph type="body" sz="quarter" idx="21" hasCustomPrompt="1"/>
          </p:nvPr>
        </p:nvSpPr>
        <p:spPr>
          <a:xfrm>
            <a:off x="1201340" y="11859862"/>
            <a:ext cx="21971003" cy="636979"/>
          </a:xfrm>
          <a:prstGeom prst="rect">
            <a:avLst/>
          </a:prstGeom>
        </p:spPr>
        <p:txBody>
          <a:bodyPr lIns="45719" tIns="45719" rIns="45719" bIns="45719" anchor="t"/>
          <a:lstStyle>
            <a:lvl1pPr marL="0" indent="0">
              <a:spcBef>
                <a:spcPts val="0"/>
              </a:spcBef>
              <a:buSzTx/>
              <a:buNone/>
              <a:defRPr b="1" sz="3600"/>
            </a:lvl1pPr>
          </a:lstStyle>
          <a:p>
            <a:pPr/>
            <a:r>
              <a:t>Autore e data</a:t>
            </a:r>
          </a:p>
        </p:txBody>
      </p:sp>
      <p:sp>
        <p:nvSpPr>
          <p:cNvPr id="149" name="Titolo presentazione"/>
          <p:cNvSpPr txBox="1"/>
          <p:nvPr>
            <p:ph type="title" hasCustomPrompt="1"/>
          </p:nvPr>
        </p:nvSpPr>
        <p:spPr>
          <a:xfrm>
            <a:off x="1206496" y="2574991"/>
            <a:ext cx="21971004" cy="4648201"/>
          </a:xfrm>
          <a:prstGeom prst="rect">
            <a:avLst/>
          </a:prstGeom>
        </p:spPr>
        <p:txBody>
          <a:bodyPr anchor="b"/>
          <a:lstStyle>
            <a:lvl1pPr algn="l" defTabSz="2438338">
              <a:lnSpc>
                <a:spcPct val="80000"/>
              </a:lnSpc>
              <a:defRPr b="1" spc="-232" sz="11600">
                <a:latin typeface="Helvetica Neue"/>
                <a:ea typeface="Helvetica Neue"/>
                <a:cs typeface="Helvetica Neue"/>
                <a:sym typeface="Helvetica Neue"/>
              </a:defRPr>
            </a:lvl1pPr>
          </a:lstStyle>
          <a:p>
            <a:pPr/>
            <a:r>
              <a:t>Titolo presentazione</a:t>
            </a:r>
          </a:p>
        </p:txBody>
      </p:sp>
      <p:sp>
        <p:nvSpPr>
          <p:cNvPr id="150" name="Corpo livello uno…"/>
          <p:cNvSpPr txBox="1"/>
          <p:nvPr>
            <p:ph type="body" sz="quarter" idx="1" hasCustomPrompt="1"/>
          </p:nvPr>
        </p:nvSpPr>
        <p:spPr>
          <a:xfrm>
            <a:off x="1201342" y="7223190"/>
            <a:ext cx="21971001" cy="1905001"/>
          </a:xfrm>
          <a:prstGeom prst="rect">
            <a:avLst/>
          </a:prstGeom>
        </p:spPr>
        <p:txBody>
          <a:bodyPr anchor="t"/>
          <a:lstStyle>
            <a:lvl1pPr marL="0" indent="0">
              <a:spcBef>
                <a:spcPts val="0"/>
              </a:spcBef>
              <a:buSzTx/>
              <a:buNone/>
              <a:defRPr b="1" sz="5500"/>
            </a:lvl1pPr>
            <a:lvl2pPr marL="0" indent="457200">
              <a:spcBef>
                <a:spcPts val="0"/>
              </a:spcBef>
              <a:buSzTx/>
              <a:buNone/>
              <a:defRPr b="1" sz="5500"/>
            </a:lvl2pPr>
            <a:lvl3pPr marL="0" indent="914400">
              <a:spcBef>
                <a:spcPts val="0"/>
              </a:spcBef>
              <a:buSzTx/>
              <a:buNone/>
              <a:defRPr b="1" sz="5500"/>
            </a:lvl3pPr>
            <a:lvl4pPr marL="0" indent="1371600">
              <a:spcBef>
                <a:spcPts val="0"/>
              </a:spcBef>
              <a:buSzTx/>
              <a:buNone/>
              <a:defRPr b="1" sz="5500"/>
            </a:lvl4pPr>
            <a:lvl5pPr marL="0" indent="1828800">
              <a:spcBef>
                <a:spcPts val="0"/>
              </a:spcBef>
              <a:buSzTx/>
              <a:buNone/>
              <a:defRPr b="1" sz="5500"/>
            </a:lvl5pPr>
          </a:lstStyle>
          <a:p>
            <a:pPr/>
            <a:r>
              <a:t>Sottotitolo presentazione</a:t>
            </a:r>
          </a:p>
          <a:p>
            <a:pPr lvl="1"/>
            <a:r>
              <a:t/>
            </a:r>
          </a:p>
          <a:p>
            <a:pPr lvl="2"/>
            <a:r>
              <a:t/>
            </a:r>
          </a:p>
          <a:p>
            <a:pPr lvl="3"/>
            <a:r>
              <a:t/>
            </a:r>
          </a:p>
          <a:p>
            <a:pPr lvl="4"/>
            <a:r>
              <a:t/>
            </a:r>
          </a:p>
        </p:txBody>
      </p:sp>
      <p:sp>
        <p:nvSpPr>
          <p:cNvPr id="151" name="Numero diapositiva"/>
          <p:cNvSpPr txBox="1"/>
          <p:nvPr>
            <p:ph type="sldNum" sz="quarter" idx="2"/>
          </p:nvPr>
        </p:nvSpPr>
        <p:spPr>
          <a:xfrm>
            <a:off x="12001499" y="13080999"/>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punti elenco">
    <p:spTree>
      <p:nvGrpSpPr>
        <p:cNvPr id="1" name=""/>
        <p:cNvGrpSpPr/>
        <p:nvPr/>
      </p:nvGrpSpPr>
      <p:grpSpPr>
        <a:xfrm>
          <a:off x="0" y="0"/>
          <a:ext cx="0" cy="0"/>
          <a:chOff x="0" y="0"/>
          <a:chExt cx="0" cy="0"/>
        </a:xfrm>
      </p:grpSpPr>
      <p:sp>
        <p:nvSpPr>
          <p:cNvPr id="158" name="Titolo"/>
          <p:cNvSpPr txBox="1"/>
          <p:nvPr>
            <p:ph type="title" hasCustomPrompt="1"/>
          </p:nvPr>
        </p:nvSpPr>
        <p:spPr>
          <a:xfrm>
            <a:off x="1206500" y="1079500"/>
            <a:ext cx="21971000" cy="1433163"/>
          </a:xfrm>
          <a:prstGeom prst="rect">
            <a:avLst/>
          </a:prstGeom>
        </p:spPr>
        <p:txBody>
          <a:bodyPr anchor="t"/>
          <a:lstStyle>
            <a:lvl1pPr algn="l" defTabSz="2438338">
              <a:lnSpc>
                <a:spcPct val="80000"/>
              </a:lnSpc>
              <a:defRPr b="1" spc="-170" sz="8500">
                <a:latin typeface="Helvetica Neue"/>
                <a:ea typeface="Helvetica Neue"/>
                <a:cs typeface="Helvetica Neue"/>
                <a:sym typeface="Helvetica Neue"/>
              </a:defRPr>
            </a:lvl1pPr>
          </a:lstStyle>
          <a:p>
            <a:pPr/>
            <a:r>
              <a:t>Titolo</a:t>
            </a:r>
          </a:p>
        </p:txBody>
      </p:sp>
      <p:sp>
        <p:nvSpPr>
          <p:cNvPr id="159" name="Sottotitolo diapositiva"/>
          <p:cNvSpPr txBox="1"/>
          <p:nvPr>
            <p:ph type="body" sz="quarter" idx="21" hasCustomPrompt="1"/>
          </p:nvPr>
        </p:nvSpPr>
        <p:spPr>
          <a:xfrm>
            <a:off x="1206500" y="2372962"/>
            <a:ext cx="21971000" cy="934780"/>
          </a:xfrm>
          <a:prstGeom prst="rect">
            <a:avLst/>
          </a:prstGeom>
        </p:spPr>
        <p:txBody>
          <a:bodyPr lIns="45719" tIns="45719" rIns="45719" bIns="45719" anchor="t"/>
          <a:lstStyle>
            <a:lvl1pPr marL="0" indent="0">
              <a:spcBef>
                <a:spcPts val="0"/>
              </a:spcBef>
              <a:buSzTx/>
              <a:buNone/>
              <a:defRPr b="1" sz="5500"/>
            </a:lvl1pPr>
          </a:lstStyle>
          <a:p>
            <a:pPr/>
            <a:r>
              <a:t>Sottotitolo diapositiva</a:t>
            </a:r>
          </a:p>
        </p:txBody>
      </p:sp>
      <p:sp>
        <p:nvSpPr>
          <p:cNvPr id="160" name="Corpo livello uno…"/>
          <p:cNvSpPr txBox="1"/>
          <p:nvPr>
            <p:ph type="body" idx="1" hasCustomPrompt="1"/>
          </p:nvPr>
        </p:nvSpPr>
        <p:spPr>
          <a:xfrm>
            <a:off x="1206500" y="4248504"/>
            <a:ext cx="21971000" cy="8256012"/>
          </a:xfrm>
          <a:prstGeom prst="rect">
            <a:avLst/>
          </a:prstGeom>
        </p:spPr>
        <p:txBody>
          <a:bodyPr anchor="t"/>
          <a:lstStyle>
            <a:lvl1pPr marL="609600" indent="-609600" defTabSz="2438338">
              <a:lnSpc>
                <a:spcPct val="90000"/>
              </a:lnSpc>
              <a:spcBef>
                <a:spcPts val="4500"/>
              </a:spcBef>
              <a:buSzPct val="123000"/>
              <a:defRPr sz="4800"/>
            </a:lvl1pPr>
            <a:lvl2pPr marL="1219200" indent="-609600" defTabSz="2438338">
              <a:lnSpc>
                <a:spcPct val="90000"/>
              </a:lnSpc>
              <a:spcBef>
                <a:spcPts val="4500"/>
              </a:spcBef>
              <a:buSzPct val="123000"/>
              <a:defRPr sz="4800"/>
            </a:lvl2pPr>
            <a:lvl3pPr marL="1828800" indent="-609600" defTabSz="2438338">
              <a:lnSpc>
                <a:spcPct val="90000"/>
              </a:lnSpc>
              <a:spcBef>
                <a:spcPts val="4500"/>
              </a:spcBef>
              <a:buSzPct val="123000"/>
              <a:defRPr sz="4800"/>
            </a:lvl3pPr>
            <a:lvl4pPr marL="2438400" indent="-609600" defTabSz="2438338">
              <a:lnSpc>
                <a:spcPct val="90000"/>
              </a:lnSpc>
              <a:spcBef>
                <a:spcPts val="4500"/>
              </a:spcBef>
              <a:buSzPct val="123000"/>
              <a:defRPr sz="4800"/>
            </a:lvl4pPr>
            <a:lvl5pPr marL="3048000" indent="-609600" defTabSz="2438338">
              <a:lnSpc>
                <a:spcPct val="90000"/>
              </a:lnSpc>
              <a:spcBef>
                <a:spcPts val="4500"/>
              </a:spcBef>
              <a:buSzPct val="123000"/>
              <a:defRPr sz="4800"/>
            </a:lvl5pPr>
          </a:lstStyle>
          <a:p>
            <a:pPr/>
            <a:r>
              <a:t>Testo elenco puntato diapositiva</a:t>
            </a:r>
          </a:p>
          <a:p>
            <a:pPr lvl="1"/>
            <a:r>
              <a:t/>
            </a:r>
          </a:p>
          <a:p>
            <a:pPr lvl="2"/>
            <a:r>
              <a:t/>
            </a:r>
          </a:p>
          <a:p>
            <a:pPr lvl="3"/>
            <a:r>
              <a:t/>
            </a:r>
          </a:p>
          <a:p>
            <a:pPr lvl="4"/>
            <a:r>
              <a:t/>
            </a:r>
          </a:p>
        </p:txBody>
      </p:sp>
      <p:sp>
        <p:nvSpPr>
          <p:cNvPr id="161" name="Numero diapositiva"/>
          <p:cNvSpPr txBox="1"/>
          <p:nvPr>
            <p:ph type="sldNum" sz="quarter" idx="2"/>
          </p:nvPr>
        </p:nvSpPr>
        <p:spPr>
          <a:xfrm>
            <a:off x="12001499" y="13080999"/>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foto 2">
    <p:spTree>
      <p:nvGrpSpPr>
        <p:cNvPr id="1" name=""/>
        <p:cNvGrpSpPr/>
        <p:nvPr/>
      </p:nvGrpSpPr>
      <p:grpSpPr>
        <a:xfrm>
          <a:off x="0" y="0"/>
          <a:ext cx="0" cy="0"/>
          <a:chOff x="0" y="0"/>
          <a:chExt cx="0" cy="0"/>
        </a:xfrm>
      </p:grpSpPr>
      <p:sp>
        <p:nvSpPr>
          <p:cNvPr id="168" name="Ciotola con frittelle al salmone, insalata e hummus"/>
          <p:cNvSpPr/>
          <p:nvPr>
            <p:ph type="pic" idx="21"/>
          </p:nvPr>
        </p:nvSpPr>
        <p:spPr>
          <a:xfrm>
            <a:off x="10972800" y="-203200"/>
            <a:ext cx="12144837" cy="14135100"/>
          </a:xfrm>
          <a:prstGeom prst="rect">
            <a:avLst/>
          </a:prstGeom>
        </p:spPr>
        <p:txBody>
          <a:bodyPr lIns="91439" tIns="45719" rIns="91439" bIns="45719" anchor="t">
            <a:noAutofit/>
          </a:bodyPr>
          <a:lstStyle/>
          <a:p>
            <a:pPr/>
          </a:p>
        </p:txBody>
      </p:sp>
      <p:sp>
        <p:nvSpPr>
          <p:cNvPr id="169" name="Titolo"/>
          <p:cNvSpPr txBox="1"/>
          <p:nvPr>
            <p:ph type="title" hasCustomPrompt="1"/>
          </p:nvPr>
        </p:nvSpPr>
        <p:spPr>
          <a:xfrm>
            <a:off x="1206500" y="1270000"/>
            <a:ext cx="9779000" cy="5882273"/>
          </a:xfrm>
          <a:prstGeom prst="rect">
            <a:avLst/>
          </a:prstGeom>
        </p:spPr>
        <p:txBody>
          <a:bodyPr anchor="b"/>
          <a:lstStyle>
            <a:lvl1pPr algn="l" defTabSz="2438338">
              <a:lnSpc>
                <a:spcPct val="80000"/>
              </a:lnSpc>
              <a:defRPr b="1" spc="-170" sz="8500">
                <a:latin typeface="Helvetica Neue"/>
                <a:ea typeface="Helvetica Neue"/>
                <a:cs typeface="Helvetica Neue"/>
                <a:sym typeface="Helvetica Neue"/>
              </a:defRPr>
            </a:lvl1pPr>
          </a:lstStyle>
          <a:p>
            <a:pPr/>
            <a:r>
              <a:t>Titolo</a:t>
            </a:r>
          </a:p>
        </p:txBody>
      </p:sp>
      <p:sp>
        <p:nvSpPr>
          <p:cNvPr id="170" name="Corpo livello uno…"/>
          <p:cNvSpPr txBox="1"/>
          <p:nvPr>
            <p:ph type="body" sz="quarter" idx="1" hasCustomPrompt="1"/>
          </p:nvPr>
        </p:nvSpPr>
        <p:spPr>
          <a:xfrm>
            <a:off x="1206500" y="7060576"/>
            <a:ext cx="9779000" cy="5385424"/>
          </a:xfrm>
          <a:prstGeom prst="rect">
            <a:avLst/>
          </a:prstGeom>
        </p:spPr>
        <p:txBody>
          <a:bodyPr anchor="t"/>
          <a:lstStyle>
            <a:lvl1pPr marL="0" indent="0">
              <a:spcBef>
                <a:spcPts val="0"/>
              </a:spcBef>
              <a:buSzTx/>
              <a:buNone/>
              <a:defRPr b="1" sz="5500"/>
            </a:lvl1pPr>
            <a:lvl2pPr marL="0" indent="457200">
              <a:spcBef>
                <a:spcPts val="0"/>
              </a:spcBef>
              <a:buSzTx/>
              <a:buNone/>
              <a:defRPr b="1" sz="5500"/>
            </a:lvl2pPr>
            <a:lvl3pPr marL="0" indent="914400">
              <a:spcBef>
                <a:spcPts val="0"/>
              </a:spcBef>
              <a:buSzTx/>
              <a:buNone/>
              <a:defRPr b="1" sz="5500"/>
            </a:lvl3pPr>
            <a:lvl4pPr marL="0" indent="1371600">
              <a:spcBef>
                <a:spcPts val="0"/>
              </a:spcBef>
              <a:buSzTx/>
              <a:buNone/>
              <a:defRPr b="1" sz="5500"/>
            </a:lvl4pPr>
            <a:lvl5pPr marL="0" indent="1828800">
              <a:spcBef>
                <a:spcPts val="0"/>
              </a:spcBef>
              <a:buSzTx/>
              <a:buNone/>
              <a:defRPr b="1" sz="5500"/>
            </a:lvl5pPr>
          </a:lstStyle>
          <a:p>
            <a:pPr/>
            <a:r>
              <a:t>Sottotitolo diapositiva</a:t>
            </a:r>
          </a:p>
          <a:p>
            <a:pPr lvl="1"/>
            <a:r>
              <a:t/>
            </a:r>
          </a:p>
          <a:p>
            <a:pPr lvl="2"/>
            <a:r>
              <a:t/>
            </a:r>
          </a:p>
          <a:p>
            <a:pPr lvl="3"/>
            <a:r>
              <a:t/>
            </a:r>
          </a:p>
          <a:p>
            <a:pPr lvl="4"/>
            <a:r>
              <a:t/>
            </a:r>
          </a:p>
        </p:txBody>
      </p:sp>
      <p:sp>
        <p:nvSpPr>
          <p:cNvPr id="171" name="Numero diapositiva"/>
          <p:cNvSpPr txBox="1"/>
          <p:nvPr>
            <p:ph type="sldNum" sz="quarter" idx="2"/>
          </p:nvPr>
        </p:nvSpPr>
        <p:spPr>
          <a:xfrm>
            <a:off x="12001499" y="13085233"/>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bg>
      <p:bgPr>
        <a:solidFill>
          <a:srgbClr val="003462"/>
        </a:solidFill>
      </p:bgPr>
    </p:bg>
    <p:spTree>
      <p:nvGrpSpPr>
        <p:cNvPr id="1" name=""/>
        <p:cNvGrpSpPr/>
        <p:nvPr/>
      </p:nvGrpSpPr>
      <p:grpSpPr>
        <a:xfrm>
          <a:off x="0" y="0"/>
          <a:ext cx="0" cy="0"/>
          <a:chOff x="0" y="0"/>
          <a:chExt cx="0" cy="0"/>
        </a:xfrm>
      </p:grpSpPr>
      <p:sp>
        <p:nvSpPr>
          <p:cNvPr id="178" name="Autore e data"/>
          <p:cNvSpPr txBox="1"/>
          <p:nvPr>
            <p:ph type="body" sz="quarter" idx="21" hasCustomPrompt="1"/>
          </p:nvPr>
        </p:nvSpPr>
        <p:spPr>
          <a:xfrm>
            <a:off x="1201340" y="11847162"/>
            <a:ext cx="21971003" cy="636979"/>
          </a:xfrm>
          <a:prstGeom prst="rect">
            <a:avLst/>
          </a:prstGeom>
        </p:spPr>
        <p:txBody>
          <a:bodyPr lIns="45719" tIns="45719" rIns="45719" bIns="45719" anchor="t"/>
          <a:lstStyle>
            <a:lvl1pPr marL="0" indent="0">
              <a:spcBef>
                <a:spcPts val="0"/>
              </a:spcBef>
              <a:buSzTx/>
              <a:buNone/>
              <a:defRPr b="1" sz="3600">
                <a:solidFill>
                  <a:srgbClr val="FFFFFF"/>
                </a:solidFill>
              </a:defRPr>
            </a:lvl1pPr>
          </a:lstStyle>
          <a:p>
            <a:pPr/>
            <a:r>
              <a:t>Autore e data</a:t>
            </a:r>
          </a:p>
        </p:txBody>
      </p:sp>
      <p:sp>
        <p:nvSpPr>
          <p:cNvPr id="179" name="Titolo presentazione"/>
          <p:cNvSpPr txBox="1"/>
          <p:nvPr>
            <p:ph type="title" hasCustomPrompt="1"/>
          </p:nvPr>
        </p:nvSpPr>
        <p:spPr>
          <a:xfrm>
            <a:off x="1206496" y="2574991"/>
            <a:ext cx="21971004" cy="4648201"/>
          </a:xfrm>
          <a:prstGeom prst="rect">
            <a:avLst/>
          </a:prstGeom>
        </p:spPr>
        <p:txBody>
          <a:bodyPr anchor="b"/>
          <a:lstStyle>
            <a:lvl1pPr algn="l" defTabSz="2438338">
              <a:lnSpc>
                <a:spcPct val="80000"/>
              </a:lnSpc>
              <a:defRPr b="1" spc="-232" sz="11600">
                <a:solidFill>
                  <a:srgbClr val="FFFFFF"/>
                </a:solidFill>
                <a:latin typeface="Helvetica Neue"/>
                <a:ea typeface="Helvetica Neue"/>
                <a:cs typeface="Helvetica Neue"/>
                <a:sym typeface="Helvetica Neue"/>
              </a:defRPr>
            </a:lvl1pPr>
          </a:lstStyle>
          <a:p>
            <a:pPr/>
            <a:r>
              <a:t>Titolo presentazione</a:t>
            </a:r>
          </a:p>
        </p:txBody>
      </p:sp>
      <p:sp>
        <p:nvSpPr>
          <p:cNvPr id="180" name="Corpo livello uno…"/>
          <p:cNvSpPr txBox="1"/>
          <p:nvPr>
            <p:ph type="body" sz="quarter" idx="1" hasCustomPrompt="1"/>
          </p:nvPr>
        </p:nvSpPr>
        <p:spPr>
          <a:xfrm>
            <a:off x="1201342" y="7210490"/>
            <a:ext cx="21971001" cy="1905001"/>
          </a:xfrm>
          <a:prstGeom prst="rect">
            <a:avLst/>
          </a:prstGeom>
        </p:spPr>
        <p:txBody>
          <a:bodyPr anchor="t"/>
          <a:lstStyle>
            <a:lvl1pPr marL="0" indent="0">
              <a:spcBef>
                <a:spcPts val="0"/>
              </a:spcBef>
              <a:buSzTx/>
              <a:buNone/>
              <a:defRPr b="1" sz="5500">
                <a:solidFill>
                  <a:schemeClr val="accent1"/>
                </a:solidFill>
              </a:defRPr>
            </a:lvl1pPr>
            <a:lvl2pPr marL="0" indent="457200">
              <a:spcBef>
                <a:spcPts val="0"/>
              </a:spcBef>
              <a:buSzTx/>
              <a:buNone/>
              <a:defRPr b="1" sz="5500">
                <a:solidFill>
                  <a:schemeClr val="accent1"/>
                </a:solidFill>
              </a:defRPr>
            </a:lvl2pPr>
            <a:lvl3pPr marL="0" indent="914400">
              <a:spcBef>
                <a:spcPts val="0"/>
              </a:spcBef>
              <a:buSzTx/>
              <a:buNone/>
              <a:defRPr b="1" sz="5500">
                <a:solidFill>
                  <a:schemeClr val="accent1"/>
                </a:solidFill>
              </a:defRPr>
            </a:lvl3pPr>
            <a:lvl4pPr marL="0" indent="1371600">
              <a:spcBef>
                <a:spcPts val="0"/>
              </a:spcBef>
              <a:buSzTx/>
              <a:buNone/>
              <a:defRPr b="1" sz="5500">
                <a:solidFill>
                  <a:schemeClr val="accent1"/>
                </a:solidFill>
              </a:defRPr>
            </a:lvl4pPr>
            <a:lvl5pPr marL="0" indent="1828800">
              <a:spcBef>
                <a:spcPts val="0"/>
              </a:spcBef>
              <a:buSzTx/>
              <a:buNone/>
              <a:defRPr b="1" sz="5500">
                <a:solidFill>
                  <a:schemeClr val="accent1"/>
                </a:solidFill>
              </a:defRPr>
            </a:lvl5pPr>
          </a:lstStyle>
          <a:p>
            <a:pPr/>
            <a:r>
              <a:t>Sottotitolo presentazione</a:t>
            </a:r>
          </a:p>
          <a:p>
            <a:pPr lvl="1"/>
            <a:r>
              <a:t/>
            </a:r>
          </a:p>
          <a:p>
            <a:pPr lvl="2"/>
            <a:r>
              <a:t/>
            </a:r>
          </a:p>
          <a:p>
            <a:pPr lvl="3"/>
            <a:r>
              <a:t/>
            </a:r>
          </a:p>
          <a:p>
            <a:pPr lvl="4"/>
            <a:r>
              <a:t/>
            </a:r>
          </a:p>
        </p:txBody>
      </p:sp>
      <p:sp>
        <p:nvSpPr>
          <p:cNvPr id="181" name="Numero diapositiva"/>
          <p:cNvSpPr txBox="1"/>
          <p:nvPr>
            <p:ph type="sldNum" sz="quarter" idx="2"/>
          </p:nvPr>
        </p:nvSpPr>
        <p:spPr>
          <a:xfrm>
            <a:off x="12001499" y="13080999"/>
            <a:ext cx="368505" cy="374600"/>
          </a:xfrm>
          <a:prstGeom prst="rect">
            <a:avLst/>
          </a:prstGeom>
        </p:spPr>
        <p:txBody>
          <a:bodyPr anchor="b"/>
          <a:lstStyle>
            <a:lvl1pPr defTabSz="584200">
              <a:defRPr sz="1800">
                <a:solidFill>
                  <a:srgbClr val="FFFFFF"/>
                </a:solidFill>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bg>
      <p:bgPr>
        <a:solidFill>
          <a:srgbClr val="F6F7F2"/>
        </a:solidFill>
      </p:bgPr>
    </p:bg>
    <p:spTree>
      <p:nvGrpSpPr>
        <p:cNvPr id="1" name=""/>
        <p:cNvGrpSpPr/>
        <p:nvPr/>
      </p:nvGrpSpPr>
      <p:grpSpPr>
        <a:xfrm>
          <a:off x="0" y="0"/>
          <a:ext cx="0" cy="0"/>
          <a:chOff x="0" y="0"/>
          <a:chExt cx="0" cy="0"/>
        </a:xfrm>
      </p:grpSpPr>
      <p:sp>
        <p:nvSpPr>
          <p:cNvPr id="188" name="Rettangolo"/>
          <p:cNvSpPr/>
          <p:nvPr/>
        </p:nvSpPr>
        <p:spPr>
          <a:xfrm>
            <a:off x="1002557" y="1066800"/>
            <a:ext cx="22378886" cy="11582400"/>
          </a:xfrm>
          <a:prstGeom prst="rect">
            <a:avLst/>
          </a:prstGeom>
          <a:solidFill>
            <a:srgbClr val="D3B9BD"/>
          </a:solidFill>
          <a:ln w="12700">
            <a:miter lim="400000"/>
          </a:ln>
        </p:spPr>
        <p:txBody>
          <a:bodyPr lIns="0" tIns="0" rIns="0" bIns="0" anchor="ctr"/>
          <a:lstStyle/>
          <a:p>
            <a:pPr defTabSz="415431">
              <a:lnSpc>
                <a:spcPct val="120000"/>
              </a:lnSpc>
              <a:defRPr b="0" spc="-59">
                <a:solidFill>
                  <a:srgbClr val="FFFFFF"/>
                </a:solidFill>
                <a:latin typeface="Canela Deck Bold"/>
                <a:ea typeface="Canela Deck Bold"/>
                <a:cs typeface="Canela Deck Bold"/>
                <a:sym typeface="Canela Deck Bold"/>
              </a:defRPr>
            </a:pPr>
          </a:p>
        </p:txBody>
      </p:sp>
      <p:sp>
        <p:nvSpPr>
          <p:cNvPr id="189" name="Autore e data"/>
          <p:cNvSpPr txBox="1"/>
          <p:nvPr>
            <p:ph type="body" sz="quarter" idx="21" hasCustomPrompt="1"/>
          </p:nvPr>
        </p:nvSpPr>
        <p:spPr>
          <a:xfrm>
            <a:off x="2057400" y="11229761"/>
            <a:ext cx="20269200" cy="845948"/>
          </a:xfrm>
          <a:prstGeom prst="rect">
            <a:avLst/>
          </a:prstGeom>
        </p:spPr>
        <p:txBody>
          <a:bodyPr/>
          <a:lstStyle>
            <a:lvl1pPr marL="0" indent="0" algn="ctr">
              <a:lnSpc>
                <a:spcPct val="90000"/>
              </a:lnSpc>
              <a:spcBef>
                <a:spcPts val="0"/>
              </a:spcBef>
              <a:buSzTx/>
              <a:buNone/>
              <a:defRPr b="1" sz="3900">
                <a:latin typeface="Proxima Nova"/>
                <a:ea typeface="Proxima Nova"/>
                <a:cs typeface="Proxima Nova"/>
                <a:sym typeface="Proxima Nova"/>
              </a:defRPr>
            </a:lvl1pPr>
          </a:lstStyle>
          <a:p>
            <a:pPr/>
            <a:r>
              <a:t>Autore e data</a:t>
            </a:r>
          </a:p>
        </p:txBody>
      </p:sp>
      <p:sp>
        <p:nvSpPr>
          <p:cNvPr id="190" name="Titolo presentazione"/>
          <p:cNvSpPr txBox="1"/>
          <p:nvPr>
            <p:ph type="title" hasCustomPrompt="1"/>
          </p:nvPr>
        </p:nvSpPr>
        <p:spPr>
          <a:xfrm>
            <a:off x="2057400" y="2865877"/>
            <a:ext cx="20269200" cy="5359732"/>
          </a:xfrm>
          <a:prstGeom prst="rect">
            <a:avLst/>
          </a:prstGeom>
        </p:spPr>
        <p:txBody>
          <a:bodyPr anchor="b"/>
          <a:lstStyle>
            <a:lvl1pPr>
              <a:lnSpc>
                <a:spcPct val="80000"/>
              </a:lnSpc>
              <a:defRPr sz="14500">
                <a:latin typeface="Canela Bold"/>
                <a:ea typeface="Canela Bold"/>
                <a:cs typeface="Canela Bold"/>
                <a:sym typeface="Canela Bold"/>
              </a:defRPr>
            </a:lvl1pPr>
          </a:lstStyle>
          <a:p>
            <a:pPr/>
            <a:r>
              <a:t>Titolo presentazione</a:t>
            </a:r>
          </a:p>
        </p:txBody>
      </p:sp>
      <p:sp>
        <p:nvSpPr>
          <p:cNvPr id="191" name="Numero diapositiva"/>
          <p:cNvSpPr txBox="1"/>
          <p:nvPr>
            <p:ph type="sldNum" sz="quarter" idx="2"/>
          </p:nvPr>
        </p:nvSpPr>
        <p:spPr>
          <a:xfrm>
            <a:off x="12038228" y="13131800"/>
            <a:ext cx="307544" cy="342900"/>
          </a:xfrm>
          <a:prstGeom prst="rect">
            <a:avLst/>
          </a:prstGeom>
        </p:spPr>
        <p:txBody>
          <a:bodyPr anchor="b"/>
          <a:lstStyle>
            <a:lvl1pPr>
              <a:defRPr sz="1600">
                <a:solidFill>
                  <a:srgbClr val="5E5E5E"/>
                </a:solidFill>
                <a:latin typeface="Proxima Nova"/>
                <a:ea typeface="Proxima Nova"/>
                <a:cs typeface="Proxima Nova"/>
                <a:sym typeface="Proxima Nov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foto 2">
    <p:bg>
      <p:bgPr>
        <a:solidFill>
          <a:srgbClr val="F6F7F2"/>
        </a:solidFill>
      </p:bgPr>
    </p:bg>
    <p:spTree>
      <p:nvGrpSpPr>
        <p:cNvPr id="1" name=""/>
        <p:cNvGrpSpPr/>
        <p:nvPr/>
      </p:nvGrpSpPr>
      <p:grpSpPr>
        <a:xfrm>
          <a:off x="0" y="0"/>
          <a:ext cx="0" cy="0"/>
          <a:chOff x="0" y="0"/>
          <a:chExt cx="0" cy="0"/>
        </a:xfrm>
      </p:grpSpPr>
      <p:sp>
        <p:nvSpPr>
          <p:cNvPr id="198" name="Trucco polverizzato di diversi colori su sfondo grigio"/>
          <p:cNvSpPr/>
          <p:nvPr>
            <p:ph type="pic" idx="21"/>
          </p:nvPr>
        </p:nvSpPr>
        <p:spPr>
          <a:xfrm>
            <a:off x="12192000" y="-1540805"/>
            <a:ext cx="11188700" cy="16783051"/>
          </a:xfrm>
          <a:prstGeom prst="rect">
            <a:avLst/>
          </a:prstGeom>
        </p:spPr>
        <p:txBody>
          <a:bodyPr lIns="91439" tIns="45719" rIns="91439" bIns="45719" anchor="t">
            <a:noAutofit/>
          </a:bodyPr>
          <a:lstStyle/>
          <a:p>
            <a:pPr/>
          </a:p>
        </p:txBody>
      </p:sp>
      <p:sp>
        <p:nvSpPr>
          <p:cNvPr id="199" name="Rettangolo"/>
          <p:cNvSpPr/>
          <p:nvPr/>
        </p:nvSpPr>
        <p:spPr>
          <a:xfrm>
            <a:off x="1008955" y="1064815"/>
            <a:ext cx="11190189" cy="11586370"/>
          </a:xfrm>
          <a:prstGeom prst="rect">
            <a:avLst/>
          </a:prstGeom>
          <a:solidFill>
            <a:srgbClr val="D3B9BD"/>
          </a:solidFill>
          <a:ln w="12700">
            <a:miter lim="400000"/>
          </a:ln>
        </p:spPr>
        <p:txBody>
          <a:bodyPr lIns="0" tIns="0" rIns="0" bIns="0" anchor="ctr"/>
          <a:lstStyle/>
          <a:p>
            <a:pPr defTabSz="415431">
              <a:lnSpc>
                <a:spcPct val="120000"/>
              </a:lnSpc>
              <a:defRPr b="0" spc="-59">
                <a:solidFill>
                  <a:srgbClr val="FFFFFF"/>
                </a:solidFill>
                <a:latin typeface="Canela Deck Bold"/>
                <a:ea typeface="Canela Deck Bold"/>
                <a:cs typeface="Canela Deck Bold"/>
                <a:sym typeface="Canela Deck Bold"/>
              </a:defRPr>
            </a:pPr>
          </a:p>
        </p:txBody>
      </p:sp>
      <p:sp>
        <p:nvSpPr>
          <p:cNvPr id="200" name="Autore e data"/>
          <p:cNvSpPr txBox="1"/>
          <p:nvPr>
            <p:ph type="body" sz="quarter" idx="22" hasCustomPrompt="1"/>
          </p:nvPr>
        </p:nvSpPr>
        <p:spPr>
          <a:xfrm>
            <a:off x="1803400" y="11229761"/>
            <a:ext cx="9601200" cy="845948"/>
          </a:xfrm>
          <a:prstGeom prst="rect">
            <a:avLst/>
          </a:prstGeom>
        </p:spPr>
        <p:txBody>
          <a:bodyPr/>
          <a:lstStyle>
            <a:lvl1pPr marL="0" indent="0" algn="ctr">
              <a:lnSpc>
                <a:spcPct val="90000"/>
              </a:lnSpc>
              <a:spcBef>
                <a:spcPts val="0"/>
              </a:spcBef>
              <a:buSzTx/>
              <a:buNone/>
              <a:defRPr b="1" sz="3900">
                <a:latin typeface="Proxima Nova"/>
                <a:ea typeface="Proxima Nova"/>
                <a:cs typeface="Proxima Nova"/>
                <a:sym typeface="Proxima Nova"/>
              </a:defRPr>
            </a:lvl1pPr>
          </a:lstStyle>
          <a:p>
            <a:pPr/>
            <a:r>
              <a:t>Autore e data</a:t>
            </a:r>
          </a:p>
        </p:txBody>
      </p:sp>
      <p:sp>
        <p:nvSpPr>
          <p:cNvPr id="201" name="Titolo"/>
          <p:cNvSpPr txBox="1"/>
          <p:nvPr>
            <p:ph type="title" hasCustomPrompt="1"/>
          </p:nvPr>
        </p:nvSpPr>
        <p:spPr>
          <a:xfrm>
            <a:off x="1803400" y="4483100"/>
            <a:ext cx="9601200" cy="4191000"/>
          </a:xfrm>
          <a:prstGeom prst="rect">
            <a:avLst/>
          </a:prstGeom>
        </p:spPr>
        <p:txBody>
          <a:bodyPr/>
          <a:lstStyle>
            <a:lvl1pPr>
              <a:lnSpc>
                <a:spcPct val="70000"/>
              </a:lnSpc>
              <a:defRPr sz="12000">
                <a:latin typeface="Canela Bold"/>
                <a:ea typeface="Canela Bold"/>
                <a:cs typeface="Canela Bold"/>
                <a:sym typeface="Canela Bold"/>
              </a:defRPr>
            </a:lvl1pPr>
          </a:lstStyle>
          <a:p>
            <a:pPr/>
            <a:r>
              <a:t>Titolo</a:t>
            </a:r>
          </a:p>
        </p:txBody>
      </p:sp>
      <p:sp>
        <p:nvSpPr>
          <p:cNvPr id="202" name="Numero diapositiva"/>
          <p:cNvSpPr txBox="1"/>
          <p:nvPr>
            <p:ph type="sldNum" sz="quarter" idx="2"/>
          </p:nvPr>
        </p:nvSpPr>
        <p:spPr>
          <a:xfrm>
            <a:off x="12039599" y="13131800"/>
            <a:ext cx="307544" cy="342900"/>
          </a:xfrm>
          <a:prstGeom prst="rect">
            <a:avLst/>
          </a:prstGeom>
        </p:spPr>
        <p:txBody>
          <a:bodyPr anchor="b"/>
          <a:lstStyle>
            <a:lvl1pPr>
              <a:defRPr sz="1600">
                <a:solidFill>
                  <a:srgbClr val="5E5E5E"/>
                </a:solidFill>
                <a:latin typeface="Proxima Nova"/>
                <a:ea typeface="Proxima Nova"/>
                <a:cs typeface="Proxima Nova"/>
                <a:sym typeface="Proxima Nov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zione">
    <p:bg>
      <p:bgPr>
        <a:solidFill>
          <a:srgbClr val="F6F7F2"/>
        </a:solidFill>
      </p:bgPr>
    </p:bg>
    <p:spTree>
      <p:nvGrpSpPr>
        <p:cNvPr id="1" name=""/>
        <p:cNvGrpSpPr/>
        <p:nvPr/>
      </p:nvGrpSpPr>
      <p:grpSpPr>
        <a:xfrm>
          <a:off x="0" y="0"/>
          <a:ext cx="0" cy="0"/>
          <a:chOff x="0" y="0"/>
          <a:chExt cx="0" cy="0"/>
        </a:xfrm>
      </p:grpSpPr>
      <p:sp>
        <p:nvSpPr>
          <p:cNvPr id="209" name="Rettangolo"/>
          <p:cNvSpPr/>
          <p:nvPr/>
        </p:nvSpPr>
        <p:spPr>
          <a:xfrm>
            <a:off x="1002557" y="1068834"/>
            <a:ext cx="22378886" cy="11578332"/>
          </a:xfrm>
          <a:prstGeom prst="rect">
            <a:avLst/>
          </a:prstGeom>
          <a:solidFill>
            <a:srgbClr val="7CA0B2"/>
          </a:solidFill>
          <a:ln w="12700">
            <a:miter lim="400000"/>
          </a:ln>
        </p:spPr>
        <p:txBody>
          <a:bodyPr lIns="0" tIns="0" rIns="0" bIns="0" anchor="ctr"/>
          <a:lstStyle/>
          <a:p>
            <a:pPr defTabSz="415431">
              <a:lnSpc>
                <a:spcPct val="120000"/>
              </a:lnSpc>
              <a:defRPr b="0" spc="-59">
                <a:solidFill>
                  <a:srgbClr val="FFFFFF"/>
                </a:solidFill>
                <a:latin typeface="Canela Deck Bold"/>
                <a:ea typeface="Canela Deck Bold"/>
                <a:cs typeface="Canela Deck Bold"/>
                <a:sym typeface="Canela Deck Bold"/>
              </a:defRPr>
            </a:pPr>
          </a:p>
        </p:txBody>
      </p:sp>
      <p:sp>
        <p:nvSpPr>
          <p:cNvPr id="210" name="Titolo sezione"/>
          <p:cNvSpPr txBox="1"/>
          <p:nvPr>
            <p:ph type="title" hasCustomPrompt="1"/>
          </p:nvPr>
        </p:nvSpPr>
        <p:spPr>
          <a:xfrm>
            <a:off x="2057400" y="4196048"/>
            <a:ext cx="20269200" cy="5213153"/>
          </a:xfrm>
          <a:prstGeom prst="rect">
            <a:avLst/>
          </a:prstGeom>
        </p:spPr>
        <p:txBody>
          <a:bodyPr/>
          <a:lstStyle>
            <a:lvl1pPr>
              <a:lnSpc>
                <a:spcPct val="90000"/>
              </a:lnSpc>
              <a:defRPr sz="12000">
                <a:solidFill>
                  <a:srgbClr val="FFFFFF"/>
                </a:solidFill>
                <a:latin typeface="Canela Regular"/>
                <a:ea typeface="Canela Regular"/>
                <a:cs typeface="Canela Regular"/>
                <a:sym typeface="Canela Regular"/>
              </a:defRPr>
            </a:lvl1pPr>
          </a:lstStyle>
          <a:p>
            <a:pPr/>
            <a:r>
              <a:t>Titolo sezione</a:t>
            </a:r>
          </a:p>
        </p:txBody>
      </p:sp>
      <p:sp>
        <p:nvSpPr>
          <p:cNvPr id="211" name="Numero diapositiva"/>
          <p:cNvSpPr txBox="1"/>
          <p:nvPr>
            <p:ph type="sldNum" sz="quarter" idx="2"/>
          </p:nvPr>
        </p:nvSpPr>
        <p:spPr>
          <a:xfrm>
            <a:off x="12038228" y="13131800"/>
            <a:ext cx="307544" cy="342900"/>
          </a:xfrm>
          <a:prstGeom prst="rect">
            <a:avLst/>
          </a:prstGeom>
        </p:spPr>
        <p:txBody>
          <a:bodyPr anchor="b"/>
          <a:lstStyle>
            <a:lvl1pPr>
              <a:defRPr sz="1600">
                <a:solidFill>
                  <a:srgbClr val="5E5E5E"/>
                </a:solidFill>
                <a:latin typeface="Proxima Nova"/>
                <a:ea typeface="Proxima Nova"/>
                <a:cs typeface="Proxima Nova"/>
                <a:sym typeface="Proxima Nov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rogramma">
    <p:bg>
      <p:bgPr>
        <a:solidFill>
          <a:srgbClr val="F6F7F2"/>
        </a:solidFill>
      </p:bgPr>
    </p:bg>
    <p:spTree>
      <p:nvGrpSpPr>
        <p:cNvPr id="1" name=""/>
        <p:cNvGrpSpPr/>
        <p:nvPr/>
      </p:nvGrpSpPr>
      <p:grpSpPr>
        <a:xfrm>
          <a:off x="0" y="0"/>
          <a:ext cx="0" cy="0"/>
          <a:chOff x="0" y="0"/>
          <a:chExt cx="0" cy="0"/>
        </a:xfrm>
      </p:grpSpPr>
      <p:sp>
        <p:nvSpPr>
          <p:cNvPr id="218" name="Rettangolo"/>
          <p:cNvSpPr/>
          <p:nvPr/>
        </p:nvSpPr>
        <p:spPr>
          <a:xfrm>
            <a:off x="12197605" y="1065312"/>
            <a:ext cx="11184585" cy="11585376"/>
          </a:xfrm>
          <a:prstGeom prst="rect">
            <a:avLst/>
          </a:prstGeom>
          <a:solidFill>
            <a:srgbClr val="B9CAD3"/>
          </a:solidFill>
          <a:ln w="12700">
            <a:miter lim="400000"/>
          </a:ln>
        </p:spPr>
        <p:txBody>
          <a:bodyPr lIns="0" tIns="0" rIns="0" bIns="0" anchor="ctr"/>
          <a:lstStyle/>
          <a:p>
            <a:pPr defTabSz="415431">
              <a:lnSpc>
                <a:spcPct val="120000"/>
              </a:lnSpc>
              <a:defRPr b="0" spc="-59">
                <a:solidFill>
                  <a:srgbClr val="FFFFFF"/>
                </a:solidFill>
                <a:latin typeface="Canela Deck Bold"/>
                <a:ea typeface="Canela Deck Bold"/>
                <a:cs typeface="Canela Deck Bold"/>
                <a:sym typeface="Canela Deck Bold"/>
              </a:defRPr>
            </a:pPr>
          </a:p>
        </p:txBody>
      </p:sp>
      <p:sp>
        <p:nvSpPr>
          <p:cNvPr id="219" name="Rettangolo"/>
          <p:cNvSpPr/>
          <p:nvPr/>
        </p:nvSpPr>
        <p:spPr>
          <a:xfrm>
            <a:off x="1003299" y="2076549"/>
            <a:ext cx="11194307" cy="9556552"/>
          </a:xfrm>
          <a:prstGeom prst="rect">
            <a:avLst/>
          </a:prstGeom>
          <a:solidFill>
            <a:srgbClr val="DDDBE2"/>
          </a:solidFill>
          <a:ln w="12700">
            <a:miter lim="400000"/>
          </a:ln>
        </p:spPr>
        <p:txBody>
          <a:bodyPr lIns="0" tIns="0" rIns="0" bIns="0" anchor="ctr"/>
          <a:lstStyle/>
          <a:p>
            <a:pPr defTabSz="415431">
              <a:lnSpc>
                <a:spcPct val="120000"/>
              </a:lnSpc>
              <a:defRPr b="0" spc="-59">
                <a:solidFill>
                  <a:srgbClr val="FFFFFF"/>
                </a:solidFill>
                <a:latin typeface="Canela Deck Bold"/>
                <a:ea typeface="Canela Deck Bold"/>
                <a:cs typeface="Canela Deck Bold"/>
                <a:sym typeface="Canela Deck Bold"/>
              </a:defRPr>
            </a:pPr>
          </a:p>
        </p:txBody>
      </p:sp>
      <p:sp>
        <p:nvSpPr>
          <p:cNvPr id="220" name="Corpo livello uno…"/>
          <p:cNvSpPr txBox="1"/>
          <p:nvPr>
            <p:ph type="body" sz="quarter" idx="1" hasCustomPrompt="1"/>
          </p:nvPr>
        </p:nvSpPr>
        <p:spPr>
          <a:xfrm>
            <a:off x="13496600" y="4331487"/>
            <a:ext cx="9049076" cy="5492985"/>
          </a:xfrm>
          <a:prstGeom prst="rect">
            <a:avLst/>
          </a:prstGeom>
        </p:spPr>
        <p:txBody>
          <a:bodyPr/>
          <a:lstStyle>
            <a:lvl1pPr marL="0" indent="0">
              <a:spcBef>
                <a:spcPts val="3200"/>
              </a:spcBef>
              <a:buSzTx/>
              <a:buNone/>
              <a:defRPr b="1" spc="-39" sz="4000">
                <a:latin typeface="Proxima Nova"/>
                <a:ea typeface="Proxima Nova"/>
                <a:cs typeface="Proxima Nova"/>
                <a:sym typeface="Proxima Nova"/>
              </a:defRPr>
            </a:lvl1pPr>
            <a:lvl2pPr marL="0" indent="457200">
              <a:spcBef>
                <a:spcPts val="3200"/>
              </a:spcBef>
              <a:buSzTx/>
              <a:buNone/>
              <a:defRPr b="1" spc="-39" sz="4000">
                <a:latin typeface="Proxima Nova"/>
                <a:ea typeface="Proxima Nova"/>
                <a:cs typeface="Proxima Nova"/>
                <a:sym typeface="Proxima Nova"/>
              </a:defRPr>
            </a:lvl2pPr>
            <a:lvl3pPr marL="0" indent="914400">
              <a:spcBef>
                <a:spcPts val="3200"/>
              </a:spcBef>
              <a:buSzTx/>
              <a:buNone/>
              <a:defRPr b="1" spc="-39" sz="4000">
                <a:latin typeface="Proxima Nova"/>
                <a:ea typeface="Proxima Nova"/>
                <a:cs typeface="Proxima Nova"/>
                <a:sym typeface="Proxima Nova"/>
              </a:defRPr>
            </a:lvl3pPr>
            <a:lvl4pPr marL="0" indent="1371600">
              <a:spcBef>
                <a:spcPts val="3200"/>
              </a:spcBef>
              <a:buSzTx/>
              <a:buNone/>
              <a:defRPr b="1" spc="-39" sz="4000">
                <a:latin typeface="Proxima Nova"/>
                <a:ea typeface="Proxima Nova"/>
                <a:cs typeface="Proxima Nova"/>
                <a:sym typeface="Proxima Nova"/>
              </a:defRPr>
            </a:lvl4pPr>
            <a:lvl5pPr marL="0" indent="1828800">
              <a:spcBef>
                <a:spcPts val="3200"/>
              </a:spcBef>
              <a:buSzTx/>
              <a:buNone/>
              <a:defRPr b="1" spc="-39" sz="4000">
                <a:latin typeface="Proxima Nova"/>
                <a:ea typeface="Proxima Nova"/>
                <a:cs typeface="Proxima Nova"/>
                <a:sym typeface="Proxima Nova"/>
              </a:defRPr>
            </a:lvl5pPr>
          </a:lstStyle>
          <a:p>
            <a:pPr/>
            <a:r>
              <a:t>Argomenti del programma</a:t>
            </a:r>
          </a:p>
          <a:p>
            <a:pPr lvl="1"/>
            <a:r>
              <a:t/>
            </a:r>
          </a:p>
          <a:p>
            <a:pPr lvl="2"/>
            <a:r>
              <a:t/>
            </a:r>
          </a:p>
          <a:p>
            <a:pPr lvl="3"/>
            <a:r>
              <a:t/>
            </a:r>
          </a:p>
          <a:p>
            <a:pPr lvl="4"/>
            <a:r>
              <a:t/>
            </a:r>
          </a:p>
        </p:txBody>
      </p:sp>
      <p:sp>
        <p:nvSpPr>
          <p:cNvPr id="221" name="Titolo programma"/>
          <p:cNvSpPr txBox="1"/>
          <p:nvPr>
            <p:ph type="title" hasCustomPrompt="1"/>
          </p:nvPr>
        </p:nvSpPr>
        <p:spPr>
          <a:xfrm>
            <a:off x="1676400" y="5865318"/>
            <a:ext cx="9829800" cy="1733018"/>
          </a:xfrm>
          <a:prstGeom prst="rect">
            <a:avLst/>
          </a:prstGeom>
        </p:spPr>
        <p:txBody>
          <a:bodyPr/>
          <a:lstStyle>
            <a:lvl1pPr>
              <a:lnSpc>
                <a:spcPct val="70000"/>
              </a:lnSpc>
              <a:defRPr sz="8200">
                <a:latin typeface="Canela Bold"/>
                <a:ea typeface="Canela Bold"/>
                <a:cs typeface="Canela Bold"/>
                <a:sym typeface="Canela Bold"/>
              </a:defRPr>
            </a:lvl1pPr>
          </a:lstStyle>
          <a:p>
            <a:pPr/>
            <a:r>
              <a:t>Titolo programma</a:t>
            </a:r>
          </a:p>
        </p:txBody>
      </p:sp>
      <p:sp>
        <p:nvSpPr>
          <p:cNvPr id="222" name="Numero diapositiva"/>
          <p:cNvSpPr txBox="1"/>
          <p:nvPr>
            <p:ph type="sldNum" sz="quarter" idx="2"/>
          </p:nvPr>
        </p:nvSpPr>
        <p:spPr>
          <a:xfrm>
            <a:off x="12038228" y="13131800"/>
            <a:ext cx="307544" cy="342900"/>
          </a:xfrm>
          <a:prstGeom prst="rect">
            <a:avLst/>
          </a:prstGeom>
        </p:spPr>
        <p:txBody>
          <a:bodyPr anchor="b"/>
          <a:lstStyle>
            <a:lvl1pPr>
              <a:defRPr sz="1600">
                <a:solidFill>
                  <a:srgbClr val="5E5E5E"/>
                </a:solidFill>
                <a:latin typeface="Proxima Nova"/>
                <a:ea typeface="Proxima Nova"/>
                <a:cs typeface="Proxima Nova"/>
                <a:sym typeface="Proxima Nov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e punti elenco">
    <p:spTree>
      <p:nvGrpSpPr>
        <p:cNvPr id="1" name=""/>
        <p:cNvGrpSpPr/>
        <p:nvPr/>
      </p:nvGrpSpPr>
      <p:grpSpPr>
        <a:xfrm>
          <a:off x="0" y="0"/>
          <a:ext cx="0" cy="0"/>
          <a:chOff x="0" y="0"/>
          <a:chExt cx="0" cy="0"/>
        </a:xfrm>
      </p:grpSpPr>
      <p:sp>
        <p:nvSpPr>
          <p:cNvPr id="229" name="Titolo"/>
          <p:cNvSpPr txBox="1"/>
          <p:nvPr>
            <p:ph type="title" hasCustomPrompt="1"/>
          </p:nvPr>
        </p:nvSpPr>
        <p:spPr>
          <a:xfrm>
            <a:off x="1206500" y="952500"/>
            <a:ext cx="21971000" cy="1433163"/>
          </a:xfrm>
          <a:prstGeom prst="rect">
            <a:avLst/>
          </a:prstGeom>
        </p:spPr>
        <p:txBody>
          <a:bodyPr anchor="t"/>
          <a:lstStyle>
            <a:lvl1pPr algn="l" defTabSz="2438338">
              <a:lnSpc>
                <a:spcPct val="80000"/>
              </a:lnSpc>
              <a:defRPr b="1" spc="-170" sz="8500">
                <a:solidFill>
                  <a:schemeClr val="accent1">
                    <a:hueOff val="114395"/>
                    <a:lumOff val="-24975"/>
                  </a:schemeClr>
                </a:solidFill>
                <a:latin typeface="Helvetica Neue"/>
                <a:ea typeface="Helvetica Neue"/>
                <a:cs typeface="Helvetica Neue"/>
                <a:sym typeface="Helvetica Neue"/>
              </a:defRPr>
            </a:lvl1pPr>
          </a:lstStyle>
          <a:p>
            <a:pPr/>
            <a:r>
              <a:t>Titolo</a:t>
            </a:r>
          </a:p>
        </p:txBody>
      </p:sp>
      <p:sp>
        <p:nvSpPr>
          <p:cNvPr id="230" name="Sottotitolo diapositiva"/>
          <p:cNvSpPr txBox="1"/>
          <p:nvPr>
            <p:ph type="body" sz="quarter" idx="21" hasCustomPrompt="1"/>
          </p:nvPr>
        </p:nvSpPr>
        <p:spPr>
          <a:xfrm>
            <a:off x="1206500" y="2245962"/>
            <a:ext cx="21971000" cy="934780"/>
          </a:xfrm>
          <a:prstGeom prst="rect">
            <a:avLst/>
          </a:prstGeom>
        </p:spPr>
        <p:txBody>
          <a:bodyPr lIns="45719" tIns="45719" rIns="45719" bIns="45719" anchor="t"/>
          <a:lstStyle>
            <a:lvl1pPr marL="0" indent="0">
              <a:spcBef>
                <a:spcPts val="0"/>
              </a:spcBef>
              <a:buSzTx/>
              <a:buNone/>
              <a:defRPr b="1" sz="5500"/>
            </a:lvl1pPr>
          </a:lstStyle>
          <a:p>
            <a:pPr/>
            <a:r>
              <a:t>Sottotitolo diapositiva</a:t>
            </a:r>
          </a:p>
        </p:txBody>
      </p:sp>
      <p:sp>
        <p:nvSpPr>
          <p:cNvPr id="231" name="Corpo livello uno…"/>
          <p:cNvSpPr txBox="1"/>
          <p:nvPr>
            <p:ph type="body" idx="1" hasCustomPrompt="1"/>
          </p:nvPr>
        </p:nvSpPr>
        <p:spPr>
          <a:xfrm>
            <a:off x="1206500" y="4248504"/>
            <a:ext cx="21971000" cy="8256012"/>
          </a:xfrm>
          <a:prstGeom prst="rect">
            <a:avLst/>
          </a:prstGeom>
        </p:spPr>
        <p:txBody>
          <a:bodyPr anchor="t"/>
          <a:lstStyle>
            <a:lvl1pPr marL="609600" indent="-609600" defTabSz="2438338">
              <a:lnSpc>
                <a:spcPct val="90000"/>
              </a:lnSpc>
              <a:spcBef>
                <a:spcPts val="4500"/>
              </a:spcBef>
              <a:buSzPct val="123000"/>
              <a:defRPr sz="4800"/>
            </a:lvl1pPr>
            <a:lvl2pPr marL="1219200" indent="-609600" defTabSz="2438338">
              <a:lnSpc>
                <a:spcPct val="90000"/>
              </a:lnSpc>
              <a:spcBef>
                <a:spcPts val="4500"/>
              </a:spcBef>
              <a:buSzPct val="123000"/>
              <a:defRPr sz="4800"/>
            </a:lvl2pPr>
            <a:lvl3pPr marL="1828800" indent="-609600" defTabSz="2438338">
              <a:lnSpc>
                <a:spcPct val="90000"/>
              </a:lnSpc>
              <a:spcBef>
                <a:spcPts val="4500"/>
              </a:spcBef>
              <a:buSzPct val="123000"/>
              <a:defRPr sz="4800"/>
            </a:lvl3pPr>
            <a:lvl4pPr marL="2438400" indent="-609600" defTabSz="2438338">
              <a:lnSpc>
                <a:spcPct val="90000"/>
              </a:lnSpc>
              <a:spcBef>
                <a:spcPts val="4500"/>
              </a:spcBef>
              <a:buSzPct val="123000"/>
              <a:defRPr sz="4800"/>
            </a:lvl4pPr>
            <a:lvl5pPr marL="3048000" indent="-609600" defTabSz="2438338">
              <a:lnSpc>
                <a:spcPct val="90000"/>
              </a:lnSpc>
              <a:spcBef>
                <a:spcPts val="4500"/>
              </a:spcBef>
              <a:buSzPct val="123000"/>
              <a:defRPr sz="4800"/>
            </a:lvl5pPr>
          </a:lstStyle>
          <a:p>
            <a:pPr/>
            <a:r>
              <a:t>Testo elenco puntato diapositiva</a:t>
            </a:r>
          </a:p>
          <a:p>
            <a:pPr lvl="1"/>
            <a:r>
              <a:t/>
            </a:r>
          </a:p>
          <a:p>
            <a:pPr lvl="2"/>
            <a:r>
              <a:t/>
            </a:r>
          </a:p>
          <a:p>
            <a:pPr lvl="3"/>
            <a:r>
              <a:t/>
            </a:r>
          </a:p>
          <a:p>
            <a:pPr lvl="4"/>
            <a:r>
              <a:t/>
            </a:r>
          </a:p>
        </p:txBody>
      </p:sp>
      <p:sp>
        <p:nvSpPr>
          <p:cNvPr id="232" name="Numero diapositiva"/>
          <p:cNvSpPr txBox="1"/>
          <p:nvPr>
            <p:ph type="sldNum" sz="quarter" idx="2"/>
          </p:nvPr>
        </p:nvSpPr>
        <p:spPr>
          <a:xfrm>
            <a:off x="12001499" y="13080999"/>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olo titolo">
    <p:spTree>
      <p:nvGrpSpPr>
        <p:cNvPr id="1" name=""/>
        <p:cNvGrpSpPr/>
        <p:nvPr/>
      </p:nvGrpSpPr>
      <p:grpSpPr>
        <a:xfrm>
          <a:off x="0" y="0"/>
          <a:ext cx="0" cy="0"/>
          <a:chOff x="0" y="0"/>
          <a:chExt cx="0" cy="0"/>
        </a:xfrm>
      </p:grpSpPr>
      <p:sp>
        <p:nvSpPr>
          <p:cNvPr id="239" name="Titolo"/>
          <p:cNvSpPr txBox="1"/>
          <p:nvPr>
            <p:ph type="title" hasCustomPrompt="1"/>
          </p:nvPr>
        </p:nvSpPr>
        <p:spPr>
          <a:xfrm>
            <a:off x="1206500" y="952500"/>
            <a:ext cx="21971000" cy="1434949"/>
          </a:xfrm>
          <a:prstGeom prst="rect">
            <a:avLst/>
          </a:prstGeom>
        </p:spPr>
        <p:txBody>
          <a:bodyPr anchor="t"/>
          <a:lstStyle>
            <a:lvl1pPr algn="l" defTabSz="2438338">
              <a:lnSpc>
                <a:spcPct val="80000"/>
              </a:lnSpc>
              <a:defRPr b="1" spc="-170" sz="8500">
                <a:solidFill>
                  <a:schemeClr val="accent1">
                    <a:hueOff val="114395"/>
                    <a:lumOff val="-24975"/>
                  </a:schemeClr>
                </a:solidFill>
                <a:latin typeface="Helvetica Neue"/>
                <a:ea typeface="Helvetica Neue"/>
                <a:cs typeface="Helvetica Neue"/>
                <a:sym typeface="Helvetica Neue"/>
              </a:defRPr>
            </a:lvl1pPr>
          </a:lstStyle>
          <a:p>
            <a:pPr/>
            <a:r>
              <a:t>Titolo</a:t>
            </a:r>
          </a:p>
        </p:txBody>
      </p:sp>
      <p:sp>
        <p:nvSpPr>
          <p:cNvPr id="240" name="Sottotitolo diapositiva"/>
          <p:cNvSpPr txBox="1"/>
          <p:nvPr>
            <p:ph type="body" sz="quarter" idx="21" hasCustomPrompt="1"/>
          </p:nvPr>
        </p:nvSpPr>
        <p:spPr>
          <a:xfrm>
            <a:off x="1206500" y="2247900"/>
            <a:ext cx="21971000" cy="934779"/>
          </a:xfrm>
          <a:prstGeom prst="rect">
            <a:avLst/>
          </a:prstGeom>
        </p:spPr>
        <p:txBody>
          <a:bodyPr lIns="45719" tIns="45719" rIns="45719" bIns="45719" anchor="t"/>
          <a:lstStyle>
            <a:lvl1pPr marL="0" indent="0">
              <a:spcBef>
                <a:spcPts val="0"/>
              </a:spcBef>
              <a:buSzTx/>
              <a:buNone/>
              <a:defRPr b="1" sz="5500"/>
            </a:lvl1pPr>
          </a:lstStyle>
          <a:p>
            <a:pPr/>
            <a:r>
              <a:t>Sottotitolo diapositiva</a:t>
            </a:r>
          </a:p>
        </p:txBody>
      </p:sp>
      <p:sp>
        <p:nvSpPr>
          <p:cNvPr id="241" name="Numero diapositiva"/>
          <p:cNvSpPr txBox="1"/>
          <p:nvPr>
            <p:ph type="sldNum" sz="quarter" idx="2"/>
          </p:nvPr>
        </p:nvSpPr>
        <p:spPr>
          <a:xfrm>
            <a:off x="12001499" y="13080999"/>
            <a:ext cx="368505" cy="374600"/>
          </a:xfrm>
          <a:prstGeom prst="rect">
            <a:avLst/>
          </a:prstGeom>
        </p:spPr>
        <p:txBody>
          <a:bodyPr anchor="b"/>
          <a:lstStyle>
            <a:lvl1pPr defTabSz="584200">
              <a:defRPr sz="1800">
                <a:latin typeface="Helvetica Neue"/>
                <a:ea typeface="Helvetica Neue"/>
                <a:cs typeface="Helvetica Neue"/>
                <a:sym typeface="Helvetica Neue"/>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olo">
    <p:bg>
      <p:bgPr>
        <a:solidFill>
          <a:srgbClr val="F0EBE0"/>
        </a:solidFill>
      </p:bgPr>
    </p:bg>
    <p:spTree>
      <p:nvGrpSpPr>
        <p:cNvPr id="1" name=""/>
        <p:cNvGrpSpPr/>
        <p:nvPr/>
      </p:nvGrpSpPr>
      <p:grpSpPr>
        <a:xfrm>
          <a:off x="0" y="0"/>
          <a:ext cx="0" cy="0"/>
          <a:chOff x="0" y="0"/>
          <a:chExt cx="0" cy="0"/>
        </a:xfrm>
      </p:grpSpPr>
      <p:sp>
        <p:nvSpPr>
          <p:cNvPr id="248" name="Autore e data"/>
          <p:cNvSpPr txBox="1"/>
          <p:nvPr>
            <p:ph type="body" sz="quarter" idx="21" hasCustomPrompt="1"/>
          </p:nvPr>
        </p:nvSpPr>
        <p:spPr>
          <a:xfrm>
            <a:off x="1727200" y="1003300"/>
            <a:ext cx="20929600" cy="482600"/>
          </a:xfrm>
          <a:prstGeom prst="rect">
            <a:avLst/>
          </a:prstGeom>
        </p:spPr>
        <p:txBody>
          <a:bodyPr/>
          <a:lstStyle>
            <a:lvl1pPr marL="0" indent="0" algn="ctr" defTabSz="685800">
              <a:spcBef>
                <a:spcPts val="0"/>
              </a:spcBef>
              <a:buSzTx/>
              <a:buNone/>
              <a:defRPr b="1" cap="all" sz="2000">
                <a:solidFill>
                  <a:srgbClr val="227AAF"/>
                </a:solidFill>
                <a:latin typeface="Publico Text Roman"/>
                <a:ea typeface="Publico Text Roman"/>
                <a:cs typeface="Publico Text Roman"/>
                <a:sym typeface="Publico Text Roman"/>
              </a:defRPr>
            </a:lvl1pPr>
          </a:lstStyle>
          <a:p>
            <a:pPr/>
            <a:r>
              <a:t>Autore e data</a:t>
            </a:r>
          </a:p>
        </p:txBody>
      </p:sp>
      <p:sp>
        <p:nvSpPr>
          <p:cNvPr id="249" name="Titolo presentazione"/>
          <p:cNvSpPr txBox="1"/>
          <p:nvPr>
            <p:ph type="title" hasCustomPrompt="1"/>
          </p:nvPr>
        </p:nvSpPr>
        <p:spPr>
          <a:xfrm>
            <a:off x="1727200" y="4428480"/>
            <a:ext cx="20929600" cy="2797820"/>
          </a:xfrm>
          <a:prstGeom prst="rect">
            <a:avLst/>
          </a:prstGeom>
        </p:spPr>
        <p:txBody>
          <a:bodyPr anchor="b"/>
          <a:lstStyle>
            <a:lvl1pPr defTabSz="584200">
              <a:lnSpc>
                <a:spcPct val="80000"/>
              </a:lnSpc>
              <a:defRPr spc="-86" sz="8600">
                <a:solidFill>
                  <a:srgbClr val="4A4A4A"/>
                </a:solidFill>
                <a:latin typeface="Publico Headline Black"/>
                <a:ea typeface="Publico Headline Black"/>
                <a:cs typeface="Publico Headline Black"/>
                <a:sym typeface="Publico Headline Black"/>
              </a:defRPr>
            </a:lvl1pPr>
          </a:lstStyle>
          <a:p>
            <a:pPr/>
            <a:r>
              <a:t>Titolo presentazione</a:t>
            </a:r>
          </a:p>
        </p:txBody>
      </p:sp>
      <p:sp>
        <p:nvSpPr>
          <p:cNvPr id="250" name="Linea"/>
          <p:cNvSpPr/>
          <p:nvPr/>
        </p:nvSpPr>
        <p:spPr>
          <a:xfrm>
            <a:off x="863600" y="889000"/>
            <a:ext cx="22656801" cy="0"/>
          </a:xfrm>
          <a:prstGeom prst="line">
            <a:avLst/>
          </a:prstGeom>
          <a:ln w="50800">
            <a:solidFill>
              <a:srgbClr val="227AAF"/>
            </a:solidFill>
            <a:miter lim="400000"/>
          </a:ln>
        </p:spPr>
        <p:txBody>
          <a:bodyPr lIns="0" tIns="0" rIns="0" bIns="0" anchor="ctr"/>
          <a:lstStyle/>
          <a:p>
            <a:pPr defTabSz="127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b="0" cap="all">
                <a:solidFill>
                  <a:srgbClr val="FFFFFF"/>
                </a:solidFill>
                <a:latin typeface="Publico Text Roman"/>
                <a:ea typeface="Publico Text Roman"/>
                <a:cs typeface="Publico Text Roman"/>
                <a:sym typeface="Publico Text Roman"/>
              </a:defRPr>
            </a:pPr>
          </a:p>
        </p:txBody>
      </p:sp>
      <p:sp>
        <p:nvSpPr>
          <p:cNvPr id="251" name="Linea"/>
          <p:cNvSpPr/>
          <p:nvPr/>
        </p:nvSpPr>
        <p:spPr>
          <a:xfrm>
            <a:off x="863600" y="12852400"/>
            <a:ext cx="22656801" cy="0"/>
          </a:xfrm>
          <a:prstGeom prst="line">
            <a:avLst/>
          </a:prstGeom>
          <a:ln w="12700">
            <a:solidFill>
              <a:srgbClr val="227AAF"/>
            </a:solidFill>
            <a:miter lim="400000"/>
          </a:ln>
        </p:spPr>
        <p:txBody>
          <a:bodyPr lIns="0" tIns="0" rIns="0" bIns="0" anchor="ctr"/>
          <a:lstStyle/>
          <a:p>
            <a:pPr defTabSz="127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b="0" cap="all">
                <a:solidFill>
                  <a:srgbClr val="FFFFFF"/>
                </a:solidFill>
                <a:latin typeface="Publico Text Roman"/>
                <a:ea typeface="Publico Text Roman"/>
                <a:cs typeface="Publico Text Roman"/>
                <a:sym typeface="Publico Text Roman"/>
              </a:defRPr>
            </a:pPr>
          </a:p>
        </p:txBody>
      </p:sp>
      <p:sp>
        <p:nvSpPr>
          <p:cNvPr id="252" name="Corpo livello uno…"/>
          <p:cNvSpPr txBox="1"/>
          <p:nvPr>
            <p:ph type="body" sz="quarter" idx="1" hasCustomPrompt="1"/>
          </p:nvPr>
        </p:nvSpPr>
        <p:spPr>
          <a:xfrm>
            <a:off x="1727200" y="7251700"/>
            <a:ext cx="20929600" cy="2038284"/>
          </a:xfrm>
          <a:prstGeom prst="rect">
            <a:avLst/>
          </a:prstGeom>
        </p:spPr>
        <p:txBody>
          <a:bodyPr anchor="t"/>
          <a:lstStyle>
            <a:lvl1pPr marL="0" indent="0" algn="ctr" defTabSz="584200">
              <a:lnSpc>
                <a:spcPct val="90000"/>
              </a:lnSpc>
              <a:spcBef>
                <a:spcPts val="0"/>
              </a:spcBef>
              <a:buSzTx/>
              <a:buNone/>
              <a:defRPr spc="-44" sz="4400">
                <a:solidFill>
                  <a:srgbClr val="227AAE"/>
                </a:solidFill>
                <a:latin typeface="Publico Text Roman"/>
                <a:ea typeface="Publico Text Roman"/>
                <a:cs typeface="Publico Text Roman"/>
                <a:sym typeface="Publico Text Roman"/>
              </a:defRPr>
            </a:lvl1pPr>
            <a:lvl2pPr marL="0" indent="457200" algn="ctr" defTabSz="584200">
              <a:lnSpc>
                <a:spcPct val="90000"/>
              </a:lnSpc>
              <a:spcBef>
                <a:spcPts val="0"/>
              </a:spcBef>
              <a:buSzTx/>
              <a:buNone/>
              <a:defRPr spc="-44" sz="4400">
                <a:solidFill>
                  <a:srgbClr val="227AAE"/>
                </a:solidFill>
                <a:latin typeface="Publico Text Roman"/>
                <a:ea typeface="Publico Text Roman"/>
                <a:cs typeface="Publico Text Roman"/>
                <a:sym typeface="Publico Text Roman"/>
              </a:defRPr>
            </a:lvl2pPr>
            <a:lvl3pPr marL="0" indent="914400" algn="ctr" defTabSz="584200">
              <a:lnSpc>
                <a:spcPct val="90000"/>
              </a:lnSpc>
              <a:spcBef>
                <a:spcPts val="0"/>
              </a:spcBef>
              <a:buSzTx/>
              <a:buNone/>
              <a:defRPr spc="-44" sz="4400">
                <a:solidFill>
                  <a:srgbClr val="227AAE"/>
                </a:solidFill>
                <a:latin typeface="Publico Text Roman"/>
                <a:ea typeface="Publico Text Roman"/>
                <a:cs typeface="Publico Text Roman"/>
                <a:sym typeface="Publico Text Roman"/>
              </a:defRPr>
            </a:lvl3pPr>
            <a:lvl4pPr marL="0" indent="1371600" algn="ctr" defTabSz="584200">
              <a:lnSpc>
                <a:spcPct val="90000"/>
              </a:lnSpc>
              <a:spcBef>
                <a:spcPts val="0"/>
              </a:spcBef>
              <a:buSzTx/>
              <a:buNone/>
              <a:defRPr spc="-44" sz="4400">
                <a:solidFill>
                  <a:srgbClr val="227AAE"/>
                </a:solidFill>
                <a:latin typeface="Publico Text Roman"/>
                <a:ea typeface="Publico Text Roman"/>
                <a:cs typeface="Publico Text Roman"/>
                <a:sym typeface="Publico Text Roman"/>
              </a:defRPr>
            </a:lvl4pPr>
            <a:lvl5pPr marL="0" indent="1828800" algn="ctr" defTabSz="584200">
              <a:lnSpc>
                <a:spcPct val="90000"/>
              </a:lnSpc>
              <a:spcBef>
                <a:spcPts val="0"/>
              </a:spcBef>
              <a:buSzTx/>
              <a:buNone/>
              <a:defRPr spc="-44" sz="4400">
                <a:solidFill>
                  <a:srgbClr val="227AAE"/>
                </a:solidFill>
                <a:latin typeface="Publico Text Roman"/>
                <a:ea typeface="Publico Text Roman"/>
                <a:cs typeface="Publico Text Roman"/>
                <a:sym typeface="Publico Text Roman"/>
              </a:defRPr>
            </a:lvl5pPr>
          </a:lstStyle>
          <a:p>
            <a:pPr/>
            <a:r>
              <a:t>Sottotitolo presentazione</a:t>
            </a:r>
          </a:p>
          <a:p>
            <a:pPr lvl="1"/>
            <a:r>
              <a:t/>
            </a:r>
          </a:p>
          <a:p>
            <a:pPr lvl="2"/>
            <a:r>
              <a:t/>
            </a:r>
          </a:p>
          <a:p>
            <a:pPr lvl="3"/>
            <a:r>
              <a:t/>
            </a:r>
          </a:p>
          <a:p>
            <a:pPr lvl="4"/>
            <a:r>
              <a:t/>
            </a:r>
          </a:p>
        </p:txBody>
      </p:sp>
      <p:sp>
        <p:nvSpPr>
          <p:cNvPr id="253" name="Numero diapositiva"/>
          <p:cNvSpPr txBox="1"/>
          <p:nvPr>
            <p:ph type="sldNum" sz="quarter" idx="2"/>
          </p:nvPr>
        </p:nvSpPr>
        <p:spPr>
          <a:xfrm>
            <a:off x="11998832" y="13030199"/>
            <a:ext cx="386335" cy="419101"/>
          </a:xfrm>
          <a:prstGeom prst="rect">
            <a:avLst/>
          </a:prstGeom>
        </p:spPr>
        <p:txBody>
          <a:bodyPr anchor="b"/>
          <a:lstStyle>
            <a:lvl1pPr defTabSz="821531">
              <a:defRPr sz="1800">
                <a:solidFill>
                  <a:srgbClr val="227AAF"/>
                </a:solidFill>
                <a:latin typeface="Avenir Next Medium"/>
                <a:ea typeface="Avenir Next Medium"/>
                <a:cs typeface="Avenir Next Medium"/>
                <a:sym typeface="Avenir Next Medium"/>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unti elenco">
    <p:bg>
      <p:bgPr>
        <a:solidFill>
          <a:srgbClr val="F0EBE0"/>
        </a:solidFill>
      </p:bgPr>
    </p:bg>
    <p:spTree>
      <p:nvGrpSpPr>
        <p:cNvPr id="1" name=""/>
        <p:cNvGrpSpPr/>
        <p:nvPr/>
      </p:nvGrpSpPr>
      <p:grpSpPr>
        <a:xfrm>
          <a:off x="0" y="0"/>
          <a:ext cx="0" cy="0"/>
          <a:chOff x="0" y="0"/>
          <a:chExt cx="0" cy="0"/>
        </a:xfrm>
      </p:grpSpPr>
      <p:sp>
        <p:nvSpPr>
          <p:cNvPr id="260" name="Linea"/>
          <p:cNvSpPr/>
          <p:nvPr/>
        </p:nvSpPr>
        <p:spPr>
          <a:xfrm>
            <a:off x="863600" y="889000"/>
            <a:ext cx="22656801" cy="0"/>
          </a:xfrm>
          <a:prstGeom prst="line">
            <a:avLst/>
          </a:prstGeom>
          <a:ln w="50800">
            <a:solidFill>
              <a:srgbClr val="227AAF"/>
            </a:solidFill>
            <a:miter lim="400000"/>
          </a:ln>
        </p:spPr>
        <p:txBody>
          <a:bodyPr lIns="0" tIns="0" rIns="0" bIns="0" anchor="ctr"/>
          <a:lstStyle/>
          <a:p>
            <a:pPr defTabSz="127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b="0" cap="all">
                <a:solidFill>
                  <a:srgbClr val="FFFFFF"/>
                </a:solidFill>
                <a:latin typeface="Publico Text Roman"/>
                <a:ea typeface="Publico Text Roman"/>
                <a:cs typeface="Publico Text Roman"/>
                <a:sym typeface="Publico Text Roman"/>
              </a:defRPr>
            </a:pPr>
          </a:p>
        </p:txBody>
      </p:sp>
      <p:sp>
        <p:nvSpPr>
          <p:cNvPr id="261" name="Linea"/>
          <p:cNvSpPr/>
          <p:nvPr/>
        </p:nvSpPr>
        <p:spPr>
          <a:xfrm>
            <a:off x="863600" y="12852400"/>
            <a:ext cx="22656801" cy="0"/>
          </a:xfrm>
          <a:prstGeom prst="line">
            <a:avLst/>
          </a:prstGeom>
          <a:ln w="12700">
            <a:solidFill>
              <a:srgbClr val="227AAF"/>
            </a:solidFill>
            <a:miter lim="400000"/>
          </a:ln>
        </p:spPr>
        <p:txBody>
          <a:bodyPr lIns="0" tIns="0" rIns="0" bIns="0" anchor="ctr"/>
          <a:lstStyle/>
          <a:p>
            <a:pPr defTabSz="127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b="0" cap="all">
                <a:solidFill>
                  <a:srgbClr val="FFFFFF"/>
                </a:solidFill>
                <a:latin typeface="Publico Text Roman"/>
                <a:ea typeface="Publico Text Roman"/>
                <a:cs typeface="Publico Text Roman"/>
                <a:sym typeface="Publico Text Roman"/>
              </a:defRPr>
            </a:pPr>
          </a:p>
        </p:txBody>
      </p:sp>
      <p:sp>
        <p:nvSpPr>
          <p:cNvPr id="262" name="Corpo livello uno…"/>
          <p:cNvSpPr txBox="1"/>
          <p:nvPr>
            <p:ph type="body" sz="half" idx="1" hasCustomPrompt="1"/>
          </p:nvPr>
        </p:nvSpPr>
        <p:spPr>
          <a:xfrm>
            <a:off x="1727200" y="4965700"/>
            <a:ext cx="20929600" cy="6165850"/>
          </a:xfrm>
          <a:prstGeom prst="rect">
            <a:avLst/>
          </a:prstGeom>
        </p:spPr>
        <p:txBody>
          <a:bodyPr numCol="2" spcCol="1046480" anchor="t"/>
          <a:lstStyle>
            <a:lvl1pPr marL="482600" indent="-482600" defTabSz="12700">
              <a:lnSpc>
                <a:spcPct val="80000"/>
              </a:lnSpc>
              <a:spcBef>
                <a:spcPts val="2400"/>
              </a:spcBef>
              <a:buSzPct val="1000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3600">
                <a:solidFill>
                  <a:srgbClr val="4A4A4A"/>
                </a:solidFill>
                <a:latin typeface="Avenir Next Medium"/>
                <a:ea typeface="Avenir Next Medium"/>
                <a:cs typeface="Avenir Next Medium"/>
                <a:sym typeface="Avenir Next Medium"/>
              </a:defRPr>
            </a:lvl1pPr>
            <a:lvl2pPr marL="965200" indent="-482600" defTabSz="12700">
              <a:lnSpc>
                <a:spcPct val="80000"/>
              </a:lnSpc>
              <a:spcBef>
                <a:spcPts val="2400"/>
              </a:spcBef>
              <a:buSzPct val="1000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3600">
                <a:solidFill>
                  <a:srgbClr val="4A4A4A"/>
                </a:solidFill>
                <a:latin typeface="Avenir Next Medium"/>
                <a:ea typeface="Avenir Next Medium"/>
                <a:cs typeface="Avenir Next Medium"/>
                <a:sym typeface="Avenir Next Medium"/>
              </a:defRPr>
            </a:lvl2pPr>
            <a:lvl3pPr marL="1447800" indent="-482600" defTabSz="12700">
              <a:lnSpc>
                <a:spcPct val="80000"/>
              </a:lnSpc>
              <a:spcBef>
                <a:spcPts val="2400"/>
              </a:spcBef>
              <a:buSzPct val="1000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3600">
                <a:solidFill>
                  <a:srgbClr val="4A4A4A"/>
                </a:solidFill>
                <a:latin typeface="Avenir Next Medium"/>
                <a:ea typeface="Avenir Next Medium"/>
                <a:cs typeface="Avenir Next Medium"/>
                <a:sym typeface="Avenir Next Medium"/>
              </a:defRPr>
            </a:lvl3pPr>
            <a:lvl4pPr marL="1930400" indent="-482600" defTabSz="12700">
              <a:lnSpc>
                <a:spcPct val="80000"/>
              </a:lnSpc>
              <a:spcBef>
                <a:spcPts val="2400"/>
              </a:spcBef>
              <a:buSzPct val="1000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3600">
                <a:solidFill>
                  <a:srgbClr val="4A4A4A"/>
                </a:solidFill>
                <a:latin typeface="Avenir Next Medium"/>
                <a:ea typeface="Avenir Next Medium"/>
                <a:cs typeface="Avenir Next Medium"/>
                <a:sym typeface="Avenir Next Medium"/>
              </a:defRPr>
            </a:lvl4pPr>
            <a:lvl5pPr marL="2413000" indent="-482600" defTabSz="12700">
              <a:lnSpc>
                <a:spcPct val="80000"/>
              </a:lnSpc>
              <a:spcBef>
                <a:spcPts val="2400"/>
              </a:spcBef>
              <a:buSzPct val="100000"/>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3600">
                <a:solidFill>
                  <a:srgbClr val="4A4A4A"/>
                </a:solidFill>
                <a:latin typeface="Avenir Next Medium"/>
                <a:ea typeface="Avenir Next Medium"/>
                <a:cs typeface="Avenir Next Medium"/>
                <a:sym typeface="Avenir Next Medium"/>
              </a:defRPr>
            </a:lvl5pPr>
          </a:lstStyle>
          <a:p>
            <a:pPr/>
            <a:r>
              <a:t>Testo elenco puntato diapositiva</a:t>
            </a:r>
          </a:p>
          <a:p>
            <a:pPr lvl="1"/>
            <a:r>
              <a:t/>
            </a:r>
          </a:p>
          <a:p>
            <a:pPr lvl="2"/>
            <a:r>
              <a:t/>
            </a:r>
          </a:p>
          <a:p>
            <a:pPr lvl="3"/>
            <a:r>
              <a:t/>
            </a:r>
          </a:p>
          <a:p>
            <a:pPr lvl="4"/>
            <a:r>
              <a:t/>
            </a:r>
          </a:p>
        </p:txBody>
      </p:sp>
      <p:sp>
        <p:nvSpPr>
          <p:cNvPr id="263" name="Numero diapositiva"/>
          <p:cNvSpPr txBox="1"/>
          <p:nvPr>
            <p:ph type="sldNum" sz="quarter" idx="2"/>
          </p:nvPr>
        </p:nvSpPr>
        <p:spPr>
          <a:xfrm>
            <a:off x="12001500" y="13030199"/>
            <a:ext cx="386335" cy="419101"/>
          </a:xfrm>
          <a:prstGeom prst="rect">
            <a:avLst/>
          </a:prstGeom>
        </p:spPr>
        <p:txBody>
          <a:bodyPr anchor="b"/>
          <a:lstStyle>
            <a:lvl1pPr defTabSz="821531">
              <a:defRPr sz="1800">
                <a:solidFill>
                  <a:srgbClr val="227AAF"/>
                </a:solidFill>
                <a:latin typeface="Avenir Next Medium"/>
                <a:ea typeface="Avenir Next Medium"/>
                <a:cs typeface="Avenir Next Medium"/>
                <a:sym typeface="Avenir Next Medium"/>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onda di copertina">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70" name="Foto in bianco e nero di una zona costiera rocciosa"/>
          <p:cNvSpPr/>
          <p:nvPr>
            <p:ph type="pic" idx="21"/>
          </p:nvPr>
        </p:nvSpPr>
        <p:spPr>
          <a:xfrm>
            <a:off x="3850765" y="-260764"/>
            <a:ext cx="16622963" cy="11087102"/>
          </a:xfrm>
          <a:prstGeom prst="rect">
            <a:avLst/>
          </a:prstGeom>
          <a:ln w="9525">
            <a:round/>
          </a:ln>
        </p:spPr>
        <p:txBody>
          <a:bodyPr lIns="91439" tIns="45719" rIns="91439" bIns="45719" anchor="t">
            <a:noAutofit/>
          </a:bodyPr>
          <a:lstStyle/>
          <a:p>
            <a:pPr/>
          </a:p>
        </p:txBody>
      </p:sp>
      <p:sp>
        <p:nvSpPr>
          <p:cNvPr id="271" name="Testo titolo"/>
          <p:cNvSpPr txBox="1"/>
          <p:nvPr>
            <p:ph type="title"/>
          </p:nvPr>
        </p:nvSpPr>
        <p:spPr>
          <a:xfrm>
            <a:off x="2044700" y="9779000"/>
            <a:ext cx="20320000" cy="1905000"/>
          </a:xfrm>
          <a:prstGeom prst="rect">
            <a:avLst/>
          </a:prstGeom>
        </p:spPr>
        <p:txBody>
          <a:bodyPr/>
          <a:lstStyle>
            <a:lvl1pPr defTabSz="800100">
              <a:defRPr sz="10000">
                <a:solidFill>
                  <a:srgbClr val="6C6963"/>
                </a:solidFill>
                <a:effectLst>
                  <a:outerShdw sx="100000" sy="100000" kx="0" ky="0" algn="b" rotWithShape="0" blurRad="25400" dist="25400" dir="15900000">
                    <a:srgbClr val="595650">
                      <a:alpha val="33000"/>
                    </a:srgbClr>
                  </a:outerShdw>
                </a:effectLst>
                <a:latin typeface="Baskerville"/>
                <a:ea typeface="Baskerville"/>
                <a:cs typeface="Baskerville"/>
                <a:sym typeface="Baskerville"/>
              </a:defRPr>
            </a:lvl1pPr>
          </a:lstStyle>
          <a:p>
            <a:pPr/>
            <a:r>
              <a:t>Testo titolo</a:t>
            </a:r>
          </a:p>
        </p:txBody>
      </p:sp>
      <p:sp>
        <p:nvSpPr>
          <p:cNvPr id="272" name="Corpo livello uno…"/>
          <p:cNvSpPr txBox="1"/>
          <p:nvPr>
            <p:ph type="body" sz="quarter" idx="1"/>
          </p:nvPr>
        </p:nvSpPr>
        <p:spPr>
          <a:xfrm>
            <a:off x="2044700" y="11684000"/>
            <a:ext cx="20320000" cy="952500"/>
          </a:xfrm>
          <a:prstGeom prst="rect">
            <a:avLst/>
          </a:prstGeom>
        </p:spPr>
        <p:txBody>
          <a:bodyPr/>
          <a:lstStyle>
            <a:lvl1pPr marL="0" indent="0" algn="ctr" defTabSz="800100">
              <a:spcBef>
                <a:spcPts val="0"/>
              </a:spcBef>
              <a:buSzTx/>
              <a:buNone/>
              <a:defRPr i="1" sz="4800">
                <a:solidFill>
                  <a:srgbClr val="6C6963"/>
                </a:solidFill>
                <a:latin typeface="Baskerville"/>
                <a:ea typeface="Baskerville"/>
                <a:cs typeface="Baskerville"/>
                <a:sym typeface="Baskerville"/>
              </a:defRPr>
            </a:lvl1pPr>
            <a:lvl2pPr marL="0" indent="0" algn="ctr" defTabSz="800100">
              <a:spcBef>
                <a:spcPts val="0"/>
              </a:spcBef>
              <a:buSzTx/>
              <a:buNone/>
              <a:defRPr i="1" sz="4800">
                <a:solidFill>
                  <a:srgbClr val="6C6963"/>
                </a:solidFill>
                <a:latin typeface="Baskerville"/>
                <a:ea typeface="Baskerville"/>
                <a:cs typeface="Baskerville"/>
                <a:sym typeface="Baskerville"/>
              </a:defRPr>
            </a:lvl2pPr>
            <a:lvl3pPr marL="0" indent="0" algn="ctr" defTabSz="800100">
              <a:spcBef>
                <a:spcPts val="0"/>
              </a:spcBef>
              <a:buSzTx/>
              <a:buNone/>
              <a:defRPr i="1" sz="4800">
                <a:solidFill>
                  <a:srgbClr val="6C6963"/>
                </a:solidFill>
                <a:latin typeface="Baskerville"/>
                <a:ea typeface="Baskerville"/>
                <a:cs typeface="Baskerville"/>
                <a:sym typeface="Baskerville"/>
              </a:defRPr>
            </a:lvl3pPr>
            <a:lvl4pPr marL="0" indent="0" algn="ctr" defTabSz="800100">
              <a:spcBef>
                <a:spcPts val="0"/>
              </a:spcBef>
              <a:buSzTx/>
              <a:buNone/>
              <a:defRPr i="1" sz="4800">
                <a:solidFill>
                  <a:srgbClr val="6C6963"/>
                </a:solidFill>
                <a:latin typeface="Baskerville"/>
                <a:ea typeface="Baskerville"/>
                <a:cs typeface="Baskerville"/>
                <a:sym typeface="Baskerville"/>
              </a:defRPr>
            </a:lvl4pPr>
            <a:lvl5pPr marL="0" indent="0" algn="ctr" defTabSz="800100">
              <a:spcBef>
                <a:spcPts val="0"/>
              </a:spcBef>
              <a:buSzTx/>
              <a:buNone/>
              <a:defRPr i="1" sz="4800">
                <a:solidFill>
                  <a:srgbClr val="6C6963"/>
                </a:solidFill>
                <a:latin typeface="Baskerville"/>
                <a:ea typeface="Baskerville"/>
                <a:cs typeface="Baskerville"/>
                <a:sym typeface="Baskerville"/>
              </a:defRPr>
            </a:lvl5pPr>
          </a:lstStyle>
          <a:p>
            <a:pPr/>
            <a:r>
              <a:t>Corpo livello uno</a:t>
            </a:r>
          </a:p>
          <a:p>
            <a:pPr lvl="1"/>
            <a:r>
              <a:t>Corpo livello due</a:t>
            </a:r>
          </a:p>
          <a:p>
            <a:pPr lvl="2"/>
            <a:r>
              <a:t>Corpo livello tre</a:t>
            </a:r>
          </a:p>
          <a:p>
            <a:pPr lvl="3"/>
            <a:r>
              <a:t>Corpo livello quattro</a:t>
            </a:r>
          </a:p>
          <a:p>
            <a:pPr lvl="4"/>
            <a:r>
              <a:t>Corpo livello cinque</a:t>
            </a:r>
          </a:p>
        </p:txBody>
      </p:sp>
      <p:sp>
        <p:nvSpPr>
          <p:cNvPr id="273" name="Numero diapositiva"/>
          <p:cNvSpPr txBox="1"/>
          <p:nvPr>
            <p:ph type="sldNum" sz="quarter" idx="2"/>
          </p:nvPr>
        </p:nvSpPr>
        <p:spPr>
          <a:xfrm>
            <a:off x="11969750" y="12890500"/>
            <a:ext cx="419101" cy="457200"/>
          </a:xfrm>
          <a:prstGeom prst="rect">
            <a:avLst/>
          </a:prstGeom>
        </p:spPr>
        <p:txBody>
          <a:bodyPr anchor="b"/>
          <a:lstStyle>
            <a:lvl1pPr defTabSz="800100">
              <a:defRPr>
                <a:solidFill>
                  <a:srgbClr val="6C6963"/>
                </a:solidFill>
                <a:latin typeface="Baskerville"/>
                <a:ea typeface="Baskerville"/>
                <a:cs typeface="Baskerville"/>
                <a:sym typeface="Baskerville"/>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 Id="rId23" Type="http://schemas.openxmlformats.org/officeDocument/2006/relationships/slideLayout" Target="../slideLayouts/slideLayout22.xml"/><Relationship Id="rId24" Type="http://schemas.openxmlformats.org/officeDocument/2006/relationships/slideLayout" Target="../slideLayouts/slideLayout23.xml"/><Relationship Id="rId25" Type="http://schemas.openxmlformats.org/officeDocument/2006/relationships/slideLayout" Target="../slideLayouts/slideLayout24.xml"/><Relationship Id="rId26" Type="http://schemas.openxmlformats.org/officeDocument/2006/relationships/slideLayout" Target="../slideLayouts/slideLayout25.xml"/><Relationship Id="rId27" Type="http://schemas.openxmlformats.org/officeDocument/2006/relationships/slideLayout" Target="../slideLayouts/slideLayout26.xml"/><Relationship Id="rId28" Type="http://schemas.openxmlformats.org/officeDocument/2006/relationships/slideLayout" Target="../slideLayouts/slideLayout27.xml"/><Relationship Id="rId2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esto titolo"/>
          <p:cNvSpPr txBox="1"/>
          <p:nvPr>
            <p:ph type="title"/>
          </p:nvPr>
        </p:nvSpPr>
        <p:spPr>
          <a:xfrm>
            <a:off x="1689100" y="355600"/>
            <a:ext cx="21005800" cy="2286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Testo titolo</a:t>
            </a:r>
          </a:p>
        </p:txBody>
      </p:sp>
      <p:sp>
        <p:nvSpPr>
          <p:cNvPr id="3" name="Corpo livello uno…"/>
          <p:cNvSpPr txBox="1"/>
          <p:nvPr>
            <p:ph type="body" idx="1"/>
          </p:nvPr>
        </p:nvSpPr>
        <p:spPr>
          <a:xfrm>
            <a:off x="1689100" y="3149600"/>
            <a:ext cx="21005800" cy="92964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normAutofit fontScale="100000" lnSpcReduction="0"/>
          </a:bodyPr>
          <a:lstStyle/>
          <a:p>
            <a:pPr/>
            <a:r>
              <a:t>Corpo livello uno</a:t>
            </a:r>
          </a:p>
          <a:p>
            <a:pPr lvl="1"/>
            <a:r>
              <a:t>Corpo livello due</a:t>
            </a:r>
          </a:p>
          <a:p>
            <a:pPr lvl="2"/>
            <a:r>
              <a:t>Corpo livello tre</a:t>
            </a:r>
          </a:p>
          <a:p>
            <a:pPr lvl="3"/>
            <a:r>
              <a:t>Corpo livello quattro</a:t>
            </a:r>
          </a:p>
          <a:p>
            <a:pPr lvl="4"/>
            <a:r>
              <a:t>Corpo livello cinque</a:t>
            </a:r>
          </a:p>
        </p:txBody>
      </p:sp>
      <p:sp>
        <p:nvSpPr>
          <p:cNvPr id="4" name="Numero diapositiva"/>
          <p:cNvSpPr txBox="1"/>
          <p:nvPr>
            <p:ph type="sldNum" sz="quarter" idx="2"/>
          </p:nvPr>
        </p:nvSpPr>
        <p:spPr>
          <a:xfrm>
            <a:off x="11959031" y="13081000"/>
            <a:ext cx="453238" cy="461061"/>
          </a:xfrm>
          <a:prstGeom prst="rect">
            <a:avLst/>
          </a:prstGeom>
          <a:ln w="12700">
            <a:miter lim="400000"/>
          </a:ln>
        </p:spPr>
        <p:txBody>
          <a:bodyPr wrap="none" lIns="50800" tIns="50800" rIns="50800" bIns="50800">
            <a:spAutoFit/>
          </a:bodyPr>
          <a:lstStyle>
            <a:lvl1pPr>
              <a:defRPr b="0" sz="2400">
                <a:latin typeface="Helvetica Neue Light"/>
                <a:ea typeface="Helvetica Neue Light"/>
                <a:cs typeface="Helvetica Neue Light"/>
                <a:sym typeface="Helvetica Neue Light"/>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transition xmlns:p14="http://schemas.microsoft.com/office/powerpoint/2010/main" spd="med" advClick="1"/>
  <p:txStyles>
    <p:titleStyle>
      <a:lvl1pPr marL="0" marR="0" indent="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b="0" baseline="0" cap="none" i="0" spc="0" strike="noStrike" sz="11200" u="none">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b="0" baseline="0" cap="none" i="0" spc="0" strike="noStrike" sz="5200" u="none">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1pPr>
      <a:lvl2pPr marL="0" marR="0" indent="4572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2pPr>
      <a:lvl3pPr marL="0" marR="0" indent="9144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3pPr>
      <a:lvl4pPr marL="0" marR="0" indent="13716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4pPr>
      <a:lvl5pPr marL="0" marR="0" indent="18288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5pPr>
      <a:lvl6pPr marL="0" marR="0" indent="22860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6pPr>
      <a:lvl7pPr marL="0" marR="0" indent="27432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7pPr>
      <a:lvl8pPr marL="0" marR="0" indent="32004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8pPr>
      <a:lvl9pPr marL="0" marR="0" indent="3657600" algn="ctr" defTabSz="8255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Helvetica Neue Light"/>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3.jpe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audio" Target="../media/media1.m4a"/><Relationship Id="rId8" Type="http://schemas.microsoft.com/office/2007/relationships/media" Target="../media/media1.m4a"/><Relationship Id="rId9" Type="http://schemas.openxmlformats.org/officeDocument/2006/relationships/image" Target="../media/image7.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jpeg"/><Relationship Id="rId3" Type="http://schemas.openxmlformats.org/officeDocument/2006/relationships/image" Target="../media/image11.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jpeg"/><Relationship Id="rId3" Type="http://schemas.openxmlformats.org/officeDocument/2006/relationships/image" Target="../media/image12.png"/><Relationship Id="rId4" Type="http://schemas.openxmlformats.org/officeDocument/2006/relationships/image" Target="../media/image6.jpeg"/><Relationship Id="rId5" Type="http://schemas.openxmlformats.org/officeDocument/2006/relationships/image" Target="../media/image1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7.jpeg"/><Relationship Id="rId3" Type="http://schemas.openxmlformats.org/officeDocument/2006/relationships/image" Target="../media/image15.png"/><Relationship Id="rId4" Type="http://schemas.openxmlformats.org/officeDocument/2006/relationships/image" Target="../media/image8.jpeg"/><Relationship Id="rId5" Type="http://schemas.openxmlformats.org/officeDocument/2006/relationships/image" Target="../media/image1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9.jpeg"/><Relationship Id="rId3" Type="http://schemas.openxmlformats.org/officeDocument/2006/relationships/image" Target="../media/image17.png"/><Relationship Id="rId4" Type="http://schemas.openxmlformats.org/officeDocument/2006/relationships/image" Target="../media/image10.jpeg"/><Relationship Id="rId5" Type="http://schemas.openxmlformats.org/officeDocument/2006/relationships/image" Target="../media/image18.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jpeg"/><Relationship Id="rId3" Type="http://schemas.openxmlformats.org/officeDocument/2006/relationships/image" Target="../media/image11.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jpeg"/><Relationship Id="rId3" Type="http://schemas.openxmlformats.org/officeDocument/2006/relationships/image" Target="../media/image12.png"/><Relationship Id="rId4" Type="http://schemas.openxmlformats.org/officeDocument/2006/relationships/image" Target="../media/image6.jpeg"/><Relationship Id="rId5" Type="http://schemas.openxmlformats.org/officeDocument/2006/relationships/image" Target="../media/image13.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1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7.jpeg"/><Relationship Id="rId3" Type="http://schemas.openxmlformats.org/officeDocument/2006/relationships/image" Target="../media/image15.png"/><Relationship Id="rId4" Type="http://schemas.openxmlformats.org/officeDocument/2006/relationships/image" Target="../media/image8.jpeg"/><Relationship Id="rId5" Type="http://schemas.openxmlformats.org/officeDocument/2006/relationships/image" Target="../media/image1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9.jpeg"/><Relationship Id="rId3" Type="http://schemas.openxmlformats.org/officeDocument/2006/relationships/image" Target="../media/image17.png"/><Relationship Id="rId4" Type="http://schemas.openxmlformats.org/officeDocument/2006/relationships/image" Target="../media/image10.jpeg"/><Relationship Id="rId5" Type="http://schemas.openxmlformats.org/officeDocument/2006/relationships/image" Target="../media/image18.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9.png"/><Relationship Id="rId3" Type="http://schemas.openxmlformats.org/officeDocument/2006/relationships/image" Target="../media/image20.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1.png"/><Relationship Id="rId3" Type="http://schemas.openxmlformats.org/officeDocument/2006/relationships/image" Target="../media/image22.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11.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image" Target="../media/image12.jpeg"/><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eg"/></Relationships>

</file>

<file path=ppt/slides/_rels/slide22.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17.jpeg"/><Relationship Id="rId3" Type="http://schemas.openxmlformats.org/officeDocument/2006/relationships/image" Target="../media/image18.jpeg"/><Relationship Id="rId4" Type="http://schemas.openxmlformats.org/officeDocument/2006/relationships/image" Target="../media/image19.jpeg"/></Relationships>

</file>

<file path=ppt/slides/_rels/slide23.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20.jpeg"/></Relationships>

</file>

<file path=ppt/slides/_rels/slide25.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21.jpeg"/><Relationship Id="rId3" Type="http://schemas.openxmlformats.org/officeDocument/2006/relationships/image" Target="../media/image22.jpeg"/><Relationship Id="rId4" Type="http://schemas.openxmlformats.org/officeDocument/2006/relationships/image" Target="../media/image23.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gif"/></Relationships>

</file>

<file path=ppt/slides/_rels/slide27.xml.rels><?xml version="1.0" encoding="UTF-8"?>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image" Target="../media/image24.jpe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image" Target="../media/image25.jpeg"/><Relationship Id="rId3" Type="http://schemas.openxmlformats.org/officeDocument/2006/relationships/image" Target="../media/image24.jpeg"/><Relationship Id="rId4" Type="http://schemas.openxmlformats.org/officeDocument/2006/relationships/image" Target="../media/image26.jpeg"/><Relationship Id="rId5" Type="http://schemas.openxmlformats.org/officeDocument/2006/relationships/image" Target="../media/image27.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image" Target="../media/image28.jpeg"/></Relationships>

</file>

<file path=ppt/slides/_rels/slide30.xml.rels><?xml version="1.0" encoding="UTF-8"?>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29.jpeg"/></Relationships>

</file>

<file path=ppt/slides/_rels/slide34.xml.rels><?xml version="1.0" encoding="UTF-8"?>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30.jpeg"/></Relationships>

</file>

<file path=ppt/slides/_rels/slide35.xml.rels><?xml version="1.0" encoding="UTF-8"?>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31.jpeg"/></Relationships>

</file>

<file path=ppt/slides/_rels/slide36.xml.rels><?xml version="1.0" encoding="UTF-8"?>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3.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2.jpeg"/><Relationship Id="rId3" Type="http://schemas.openxmlformats.org/officeDocument/2006/relationships/image" Target="../media/image33.jpe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4.jpe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5.jpe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3.jpe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6.jpeg"/></Relationships>

</file>

<file path=ppt/slides/_rels/slide4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7.jpeg"/></Relationships>

</file>

<file path=ppt/slides/_rels/slide4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8.jpeg"/><Relationship Id="rId3" Type="http://schemas.openxmlformats.org/officeDocument/2006/relationships/image" Target="../media/image39.jpe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0.jpeg"/></Relationships>

</file>

<file path=ppt/slides/_rels/slide4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1.jpeg"/></Relationships>

</file>

<file path=ppt/slides/_rels/slide4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2.jpeg"/></Relationships>

</file>

<file path=ppt/slides/_rels/slide49.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3.jpeg"/></Relationships>

</file>

<file path=ppt/slides/_rels/slide50.xml.rels><?xml version="1.0" encoding="UTF-8"?>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44.jpeg"/></Relationships>

</file>

<file path=ppt/slides/_rels/slide5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45.jpeg"/></Relationships>

</file>

<file path=ppt/slides/_rels/slide53.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44.jpeg"/><Relationship Id="rId3" Type="http://schemas.openxmlformats.org/officeDocument/2006/relationships/image" Target="../media/image45.jpeg"/><Relationship Id="rId4" Type="http://schemas.openxmlformats.org/officeDocument/2006/relationships/image" Target="../media/image46.jpeg"/></Relationships>

</file>

<file path=ppt/slides/_rels/slide5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7.jpeg"/><Relationship Id="rId3" Type="http://schemas.openxmlformats.org/officeDocument/2006/relationships/image" Target="../media/image24.png"/></Relationships>

</file>

<file path=ppt/slides/_rels/slide55.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8.jpeg"/><Relationship Id="rId3" Type="http://schemas.openxmlformats.org/officeDocument/2006/relationships/image" Target="../media/image25.png"/></Relationships>

</file>

<file path=ppt/slides/_rels/slide56.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49.jpeg"/><Relationship Id="rId3" Type="http://schemas.openxmlformats.org/officeDocument/2006/relationships/image" Target="../media/image50.jpeg"/><Relationship Id="rId4" Type="http://schemas.openxmlformats.org/officeDocument/2006/relationships/image" Target="../media/image51.jpeg"/></Relationships>

</file>

<file path=ppt/slides/_rels/slide5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82" name="IMG_2835.jpeg" descr="IMG_2835.jpeg"/>
          <p:cNvPicPr>
            <a:picLocks noChangeAspect="0"/>
          </p:cNvPicPr>
          <p:nvPr/>
        </p:nvPicPr>
        <p:blipFill>
          <a:blip r:embed="rId3">
            <a:extLst/>
          </a:blip>
          <a:stretch>
            <a:fillRect/>
          </a:stretch>
        </p:blipFill>
        <p:spPr>
          <a:xfrm>
            <a:off x="17828159" y="692319"/>
            <a:ext cx="5928463" cy="3310948"/>
          </a:xfrm>
          <a:prstGeom prst="rect">
            <a:avLst/>
          </a:prstGeom>
          <a:effectLst>
            <a:outerShdw sx="100000" sy="100000" kx="0" ky="0" algn="b" rotWithShape="0" blurRad="63500" dist="25400" dir="5400000">
              <a:srgbClr val="000000">
                <a:alpha val="50000"/>
              </a:srgbClr>
            </a:outerShdw>
            <a:reflection blurRad="0" stA="50000" stPos="0" endA="0" endPos="40000" dist="0" dir="5400000" fadeDir="5400000" sx="100000" sy="-100000" kx="0" ky="0" algn="bl" rotWithShape="0"/>
          </a:effectLst>
        </p:spPr>
      </p:pic>
      <p:pic>
        <p:nvPicPr>
          <p:cNvPr id="283" name="IMG_2840.jpeg" descr="IMG_2840.jpeg"/>
          <p:cNvPicPr>
            <a:picLocks noChangeAspect="0"/>
          </p:cNvPicPr>
          <p:nvPr/>
        </p:nvPicPr>
        <p:blipFill>
          <a:blip r:embed="rId4">
            <a:extLst/>
          </a:blip>
          <a:stretch>
            <a:fillRect/>
          </a:stretch>
        </p:blipFill>
        <p:spPr>
          <a:xfrm>
            <a:off x="496998" y="682223"/>
            <a:ext cx="4585468" cy="3153485"/>
          </a:xfrm>
          <a:prstGeom prst="rect">
            <a:avLst/>
          </a:prstGeom>
          <a:effectLst>
            <a:outerShdw sx="100000" sy="100000" kx="0" ky="0" algn="b" rotWithShape="0" blurRad="190500" dist="12700" dir="5400000">
              <a:srgbClr val="000000">
                <a:alpha val="75000"/>
              </a:srgbClr>
            </a:outerShdw>
            <a:reflection blurRad="0" stA="100000" stPos="0" endA="0" endPos="40000" dist="0" dir="5400000" fadeDir="5400000" sx="100000" sy="-100000" kx="0" ky="0" algn="bl" rotWithShape="0"/>
          </a:effectLst>
        </p:spPr>
      </p:pic>
      <p:pic>
        <p:nvPicPr>
          <p:cNvPr id="284" name="IMG_2839.jpeg" descr="IMG_2839.jpeg"/>
          <p:cNvPicPr>
            <a:picLocks noChangeAspect="0"/>
          </p:cNvPicPr>
          <p:nvPr/>
        </p:nvPicPr>
        <p:blipFill>
          <a:blip r:embed="rId5">
            <a:extLst/>
          </a:blip>
          <a:stretch>
            <a:fillRect/>
          </a:stretch>
        </p:blipFill>
        <p:spPr>
          <a:xfrm>
            <a:off x="594317" y="9965342"/>
            <a:ext cx="5629474" cy="3128629"/>
          </a:xfrm>
          <a:prstGeom prst="rect">
            <a:avLst/>
          </a:prstGeom>
          <a:effectLst>
            <a:outerShdw sx="100000" sy="100000" kx="0" ky="0" algn="b" rotWithShape="0" blurRad="63500" dist="25400" dir="5400000">
              <a:srgbClr val="000000">
                <a:alpha val="50000"/>
              </a:srgbClr>
            </a:outerShdw>
            <a:reflection blurRad="0" stA="100000" stPos="0" endA="0" endPos="40000" dist="0" dir="5400000" fadeDir="5400000" sx="100000" sy="-100000" kx="0" ky="0" algn="bl" rotWithShape="0"/>
          </a:effectLst>
        </p:spPr>
      </p:pic>
      <p:pic>
        <p:nvPicPr>
          <p:cNvPr id="285" name="IMG_2838.jpeg" descr="IMG_2838.jpeg"/>
          <p:cNvPicPr>
            <a:picLocks noChangeAspect="0"/>
          </p:cNvPicPr>
          <p:nvPr/>
        </p:nvPicPr>
        <p:blipFill>
          <a:blip r:embed="rId6">
            <a:extLst/>
          </a:blip>
          <a:stretch>
            <a:fillRect/>
          </a:stretch>
        </p:blipFill>
        <p:spPr>
          <a:xfrm>
            <a:off x="17557343" y="9215804"/>
            <a:ext cx="6470096" cy="3654076"/>
          </a:xfrm>
          <a:prstGeom prst="rect">
            <a:avLst/>
          </a:prstGeom>
          <a:effectLst>
            <a:outerShdw sx="100000" sy="100000" kx="0" ky="0" algn="b" rotWithShape="0" blurRad="63500" dist="25400" dir="5400000">
              <a:srgbClr val="000000">
                <a:alpha val="50000"/>
              </a:srgbClr>
            </a:outerShdw>
            <a:reflection blurRad="0" stA="100000" stPos="0" endA="0" endPos="40000" dist="0" dir="5400000" fadeDir="5400000" sx="100000" sy="-100000" kx="0" ky="0" algn="bl" rotWithShape="0"/>
          </a:effectLst>
        </p:spPr>
      </p:pic>
      <p:sp>
        <p:nvSpPr>
          <p:cNvPr id="286" name="I’m Viola,I’m attending the digital class , here Carlo Urbani secondary school and this is our project. We want to show you some of the most important monuments in London"/>
          <p:cNvSpPr txBox="1"/>
          <p:nvPr/>
        </p:nvSpPr>
        <p:spPr>
          <a:xfrm>
            <a:off x="6871016" y="2633907"/>
            <a:ext cx="8694710" cy="10503625"/>
          </a:xfrm>
          <a:prstGeom prst="rect">
            <a:avLst/>
          </a:prstGeom>
          <a:ln w="12700">
            <a:solidFill>
              <a:srgbClr val="000000"/>
            </a:solidFill>
            <a:miter lim="400000"/>
          </a:ln>
          <a:effectLst>
            <a:outerShdw sx="100000" sy="100000" kx="0" ky="0" algn="b" rotWithShape="0" blurRad="381000" dist="114300" dir="0">
              <a:srgbClr val="000000">
                <a:alpha val="75000"/>
              </a:srgbClr>
            </a:outerShdw>
            <a:reflection blurRad="0" stA="50000" stPos="0" endA="0" endPos="40000" dist="0" dir="5400000" fadeDir="5400000" sx="100000" sy="-100000" kx="0" ky="0" algn="bl" rotWithShape="0"/>
          </a:effectLst>
          <a:extLst>
            <a:ext uri="{C572A759-6A51-4108-AA02-DFA0A04FC94B}">
              <ma14:wrappingTextBoxFlag xmlns:ma14="http://schemas.microsoft.com/office/mac/drawingml/2011/main" val="1"/>
            </a:ext>
          </a:extLst>
        </p:spPr>
        <p:txBody>
          <a:bodyPr lIns="50800" tIns="50800" rIns="50800" bIns="50800" anchor="ctr">
            <a:spAutoFit/>
          </a:bodyPr>
          <a:lstStyle>
            <a:lvl1pPr>
              <a:defRPr i="1" sz="6700">
                <a:solidFill>
                  <a:srgbClr val="F5EC00"/>
                </a:solidFill>
              </a:defRPr>
            </a:lvl1pPr>
          </a:lstStyle>
          <a:p>
            <a:pPr/>
            <a:r>
              <a:t>I’m Viola,I’m attending the digital class , here Carlo Urbani secondary school and this is our project. We want to show you some of the most important monuments in London </a:t>
            </a:r>
          </a:p>
        </p:txBody>
      </p:sp>
      <p:pic>
        <p:nvPicPr>
          <p:cNvPr id="287" name="Audio" descr="Audio"/>
          <p:cNvPicPr>
            <a:picLocks noChangeAspect="0"/>
          </p:cNvPicPr>
          <p:nvPr>
            <a:audioFile r:link="rId7"/>
            <p:extLst>
              <p:ext uri="{DAA4B4D4-6D71-4841-9C94-3DE7FCFB9230}">
                <p14:media xmlns:p14="http://schemas.microsoft.com/office/powerpoint/2010/main" r:embed="rId8"/>
              </p:ext>
            </p:extLst>
          </p:nvPr>
        </p:nvPicPr>
        <p:blipFill>
          <a:blip r:embed="rId9">
            <a:extLst/>
          </a:blip>
          <a:stretch>
            <a:fillRect/>
          </a:stretch>
        </p:blipFill>
        <p:spPr>
          <a:xfrm>
            <a:off x="10317764" y="432724"/>
            <a:ext cx="571501" cy="5715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3542" fill="hold"/>
                                        <p:tgtEl>
                                          <p:spTgt spid="287"/>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28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D357FE"/>
            </a:gs>
            <a:gs pos="100000">
              <a:srgbClr val="52D6FC"/>
            </a:gs>
          </a:gsLst>
          <a:lin ang="5400000" scaled="0"/>
        </a:gradFill>
      </p:bgPr>
    </p:bg>
    <p:spTree>
      <p:nvGrpSpPr>
        <p:cNvPr id="1" name=""/>
        <p:cNvGrpSpPr/>
        <p:nvPr/>
      </p:nvGrpSpPr>
      <p:grpSpPr>
        <a:xfrm>
          <a:off x="0" y="0"/>
          <a:ext cx="0" cy="0"/>
          <a:chOff x="0" y="0"/>
          <a:chExt cx="0" cy="0"/>
        </a:xfrm>
      </p:grpSpPr>
      <p:sp>
        <p:nvSpPr>
          <p:cNvPr id="289" name="The monuments of London"/>
          <p:cNvSpPr txBox="1"/>
          <p:nvPr>
            <p:ph type="ctrTitle"/>
          </p:nvPr>
        </p:nvSpPr>
        <p:spPr>
          <a:prstGeom prst="rect">
            <a:avLst/>
          </a:prstGeom>
        </p:spPr>
        <p:txBody>
          <a:bodyPr/>
          <a:lstStyle/>
          <a:p>
            <a:pPr/>
            <a:r>
              <a:t>The monuments of London</a:t>
            </a:r>
          </a:p>
        </p:txBody>
      </p:sp>
      <p:sp>
        <p:nvSpPr>
          <p:cNvPr id="290" name="Classe digitale 1A"/>
          <p:cNvSpPr txBox="1"/>
          <p:nvPr>
            <p:ph type="subTitle" sz="quarter" idx="1"/>
          </p:nvPr>
        </p:nvSpPr>
        <p:spPr>
          <a:prstGeom prst="rect">
            <a:avLst/>
          </a:prstGeom>
        </p:spPr>
        <p:txBody>
          <a:bodyPr/>
          <a:lstStyle/>
          <a:p>
            <a:pPr/>
            <a:r>
              <a:t>Classe digitale 1A </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C -0.000370 0.049624 -0.000739 0.099247 0.000092 0.146899 C 0.000924 0.194551 0.002958 0.240231 0.003882 0.266029 C 0.004806 0.291827 0.004621 0.297742 0.004159 0.297578 C 0.003697 0.297414 0.002958 0.291170 0.002033 0.263236 C 0.001109 0.235302 -0.000000 0.185678 -0.000555 0.139669 C -0.001109 0.093661 -0.001109 0.051267 -0.001109 0.008873" origin="layout" pathEditMode="relative">
                                      <p:cBhvr>
                                        <p:cTn id="6" dur="1100" fill="hold"/>
                                        <p:tgtEl>
                                          <p:spTgt spid="290"/>
                                        </p:tgtEl>
                                        <p:attrNameLst>
                                          <p:attrName>ppt_x</p:attrName>
                                          <p:attrName>ppt_y</p:attrName>
                                        </p:attrNameLst>
                                      </p:cBhvr>
                                    </p:animMotion>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2" name="London"/>
          <p:cNvSpPr txBox="1"/>
          <p:nvPr>
            <p:ph type="title"/>
          </p:nvPr>
        </p:nvSpPr>
        <p:spPr>
          <a:xfrm>
            <a:off x="7666101" y="571962"/>
            <a:ext cx="9768498" cy="2286001"/>
          </a:xfrm>
          <a:prstGeom prst="rect">
            <a:avLst/>
          </a:prstGeom>
          <a:ln w="6350">
            <a:solidFill>
              <a:srgbClr val="D357FE"/>
            </a:solidFill>
          </a:ln>
          <a:effectLst>
            <a:outerShdw sx="100000" sy="100000" kx="0" ky="0" algn="b" rotWithShape="0" blurRad="190500" dist="12700" dir="5400000">
              <a:srgbClr val="000000"/>
            </a:outerShdw>
            <a:reflection blurRad="0" stA="100000" stPos="0" endA="0" endPos="40000" dist="0" dir="5400000" fadeDir="5400000" sx="100000" sy="-100000" kx="0" ky="0" algn="bl" rotWithShape="0"/>
          </a:effectLst>
        </p:spPr>
        <p:txBody>
          <a:bodyPr/>
          <a:lstStyle>
            <a:lvl1pPr>
              <a:defRPr>
                <a:gradFill flip="none" rotWithShape="1">
                  <a:gsLst>
                    <a:gs pos="0">
                      <a:srgbClr val="D357FE"/>
                    </a:gs>
                    <a:gs pos="100000">
                      <a:srgbClr val="01C7FC"/>
                    </a:gs>
                  </a:gsLst>
                  <a:lin ang="5400000" scaled="0"/>
                </a:gradFill>
              </a:defRPr>
            </a:lvl1pPr>
          </a:lstStyle>
          <a:p>
            <a:pPr/>
            <a:r>
              <a:t>London </a:t>
            </a:r>
          </a:p>
        </p:txBody>
      </p:sp>
      <p:pic>
        <p:nvPicPr>
          <p:cNvPr id="293" name="London is the capital of England,it’s 2000 years old. The name of London is originally from the Latin londinum . It’s also a great city of sports with very popular football teams London is an Olympic city with three Olympic Games 1908 ,1948 ,2012. In  Lo" descr="London is the capital of England,it’s 2000 years old. The name of London is originally from the Latin londinum . It’s also a great city of sports with very popular football teams London is an Olympic city with three Olympic Games 1908 ,1948 ,2012. In  London there are very famous buildings.  London is the capital of England,it’s 2000 years old. The name of London is originally from the Latin londinum . It’s also a great city of sports with very popular football teams London is an Olympic city with three Olympic Games 1908 ,1948 ,2012. In  London there are very famous buildings."/>
          <p:cNvPicPr>
            <a:picLocks noChangeAspect="0"/>
          </p:cNvPicPr>
          <p:nvPr/>
        </p:nvPicPr>
        <p:blipFill>
          <a:blip r:embed="rId2">
            <a:extLst/>
          </a:blip>
          <a:stretch>
            <a:fillRect/>
          </a:stretch>
        </p:blipFill>
        <p:spPr>
          <a:xfrm>
            <a:off x="2056071" y="5521098"/>
            <a:ext cx="20988559" cy="6090110"/>
          </a:xfrm>
          <a:prstGeom prst="rect">
            <a:avLst/>
          </a:prstGeom>
          <a:effectLst>
            <a:outerShdw sx="100000" sy="100000" kx="0" ky="0" algn="b" rotWithShape="0" blurRad="355600" dist="0" dir="0">
              <a:srgbClr val="000000">
                <a:alpha val="75000"/>
              </a:srgbClr>
            </a:outerShdw>
            <a:reflection blurRad="0" stA="100000" stPos="0" endA="0" endPos="40000" dist="0" dir="5400000" fadeDir="5400000" sx="100000" sy="-100000" kx="0" ky="0" algn="bl" rotWithShape="0"/>
          </a:effectLst>
        </p:spPr>
      </p:pic>
      <p:sp>
        <p:nvSpPr>
          <p:cNvPr id="294" name="By Matilde Giovannini"/>
          <p:cNvSpPr txBox="1"/>
          <p:nvPr/>
        </p:nvSpPr>
        <p:spPr>
          <a:xfrm>
            <a:off x="9203669" y="4061589"/>
            <a:ext cx="5976663" cy="724676"/>
          </a:xfrm>
          <a:prstGeom prst="rect">
            <a:avLst/>
          </a:prstGeom>
          <a:ln w="3175">
            <a:solidFill>
              <a:srgbClr val="000000"/>
            </a:solidFill>
            <a:miter lim="400000"/>
          </a:ln>
          <a:effectLst>
            <a:outerShdw sx="100000" sy="100000" kx="0" ky="0" algn="b" rotWithShape="0" blurRad="63500" dist="25400" dir="5400000">
              <a:srgbClr val="000000">
                <a:alpha val="50000"/>
              </a:srgbClr>
            </a:outerShdw>
          </a:effectLst>
          <a:extLst>
            <a:ext uri="{C572A759-6A51-4108-AA02-DFA0A04FC94B}">
              <ma14:wrappingTextBoxFlag xmlns:ma14="http://schemas.microsoft.com/office/mac/drawingml/2011/main" val="1"/>
            </a:ext>
          </a:extLst>
        </p:spPr>
        <p:txBody>
          <a:bodyPr lIns="50800" tIns="50800" rIns="50800" bIns="50800" anchor="ctr">
            <a:spAutoFit/>
          </a:bodyPr>
          <a:lstStyle>
            <a:lvl1pPr>
              <a:defRPr i="1" sz="4100">
                <a:gradFill flip="none" rotWithShape="1">
                  <a:gsLst>
                    <a:gs pos="0">
                      <a:srgbClr val="D357FE"/>
                    </a:gs>
                    <a:gs pos="100000">
                      <a:srgbClr val="52D6FC"/>
                    </a:gs>
                  </a:gsLst>
                  <a:lin ang="5400000" scaled="0"/>
                </a:gradFill>
              </a:defRPr>
            </a:lvl1pPr>
          </a:lstStyle>
          <a:p>
            <a:pPr/>
            <a:r>
              <a:t>By Matilde Giovannini </a:t>
            </a:r>
          </a:p>
        </p:txBody>
      </p:sp>
      <p:pic>
        <p:nvPicPr>
          <p:cNvPr id="295" name="Immagine" descr="Immagine"/>
          <p:cNvPicPr>
            <a:picLocks noChangeAspect="0"/>
          </p:cNvPicPr>
          <p:nvPr/>
        </p:nvPicPr>
        <p:blipFill>
          <a:blip r:embed="rId3">
            <a:extLst/>
          </a:blip>
          <a:stretch>
            <a:fillRect/>
          </a:stretch>
        </p:blipFill>
        <p:spPr>
          <a:xfrm>
            <a:off x="18166376" y="241311"/>
            <a:ext cx="5817277" cy="5804577"/>
          </a:xfrm>
          <a:prstGeom prst="rect">
            <a:avLst/>
          </a:prstGeom>
          <a:effectLst>
            <a:outerShdw sx="100000" sy="100000" kx="0" ky="0" algn="b" rotWithShape="0" blurRad="381000" dist="114300" dir="0">
              <a:srgbClr val="000000">
                <a:alpha val="75000"/>
              </a:srgbClr>
            </a:outerShdw>
            <a:reflection blurRad="0" stA="100000" stPos="0" endA="0" endPos="40000" dist="0" dir="5400000" fadeDir="5400000" sx="100000" sy="-100000" kx="0" ky="0" algn="bl" rotWithShape="0"/>
          </a:effectLst>
        </p:spPr>
      </p:pic>
      <p:pic>
        <p:nvPicPr>
          <p:cNvPr id="296" name="IMG_4111.jpeg" descr="IMG_4111.jpeg"/>
          <p:cNvPicPr>
            <a:picLocks noChangeAspect="0"/>
          </p:cNvPicPr>
          <p:nvPr/>
        </p:nvPicPr>
        <p:blipFill>
          <a:blip r:embed="rId4">
            <a:extLst/>
          </a:blip>
          <a:stretch>
            <a:fillRect/>
          </a:stretch>
        </p:blipFill>
        <p:spPr>
          <a:xfrm>
            <a:off x="117409" y="657544"/>
            <a:ext cx="7265134" cy="4119362"/>
          </a:xfrm>
          <a:prstGeom prst="rect">
            <a:avLst/>
          </a:prstGeom>
          <a:effectLst>
            <a:outerShdw sx="100000" sy="100000" kx="0" ky="0" algn="b" rotWithShape="0" blurRad="381000" dist="114300" dir="0">
              <a:srgbClr val="000000">
                <a:alpha val="75000"/>
              </a:srgbClr>
            </a:outerShdw>
            <a:reflection blurRad="0" stA="100000" stPos="0" endA="0" endPos="40000" dist="0" dir="5400000" fadeDir="5400000" sx="100000" sy="-100000" kx="0" ky="0" algn="bl" rotWithShape="0"/>
          </a:effectLst>
        </p:spPr>
      </p:pic>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29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94" grpId="1"/>
    </p:bld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3A87FE"/>
        </a:solidFill>
      </p:bgPr>
    </p:bg>
    <p:spTree>
      <p:nvGrpSpPr>
        <p:cNvPr id="1" name=""/>
        <p:cNvGrpSpPr/>
        <p:nvPr/>
      </p:nvGrpSpPr>
      <p:grpSpPr>
        <a:xfrm>
          <a:off x="0" y="0"/>
          <a:ext cx="0" cy="0"/>
          <a:chOff x="0" y="0"/>
          <a:chExt cx="0" cy="0"/>
        </a:xfrm>
      </p:grpSpPr>
      <p:sp>
        <p:nvSpPr>
          <p:cNvPr id="298" name="By Elisa Passacantilli 1A classe digitale"/>
          <p:cNvSpPr txBox="1"/>
          <p:nvPr>
            <p:ph type="body" idx="21"/>
          </p:nvPr>
        </p:nvSpPr>
        <p:spPr>
          <a:xfrm>
            <a:off x="1206499" y="12130315"/>
            <a:ext cx="21971002" cy="636979"/>
          </a:xfrm>
          <a:prstGeom prst="rect">
            <a:avLst/>
          </a:prstGeom>
          <a:extLst>
            <a:ext uri="{C572A759-6A51-4108-AA02-DFA0A04FC94B}">
              <ma14:wrappingTextBoxFlag xmlns:ma14="http://schemas.microsoft.com/office/mac/drawingml/2011/main" val="1"/>
            </a:ext>
          </a:extLst>
        </p:spPr>
        <p:txBody>
          <a:bodyPr/>
          <a:lstStyle>
            <a:lvl1pPr defTabSz="792479">
              <a:defRPr sz="3455">
                <a:latin typeface="Didot"/>
                <a:ea typeface="Didot"/>
                <a:cs typeface="Didot"/>
                <a:sym typeface="Didot"/>
              </a:defRPr>
            </a:lvl1pPr>
          </a:lstStyle>
          <a:p>
            <a:pPr/>
            <a:r>
              <a:t>By Elisa Passacantilli 1A classe digitale </a:t>
            </a:r>
          </a:p>
        </p:txBody>
      </p:sp>
      <p:sp>
        <p:nvSpPr>
          <p:cNvPr id="299" name="Buckingham Palace"/>
          <p:cNvSpPr txBox="1"/>
          <p:nvPr>
            <p:ph type="title"/>
          </p:nvPr>
        </p:nvSpPr>
        <p:spPr>
          <a:xfrm>
            <a:off x="5019877" y="303189"/>
            <a:ext cx="13059593" cy="2132993"/>
          </a:xfrm>
          <a:prstGeom prst="rect">
            <a:avLst/>
          </a:prstGeom>
        </p:spPr>
        <p:txBody>
          <a:bodyPr/>
          <a:lstStyle>
            <a:lvl1pPr defTabSz="2389572">
              <a:defRPr spc="-229" sz="11466">
                <a:solidFill>
                  <a:srgbClr val="E22400"/>
                </a:solidFill>
                <a:latin typeface="Didot"/>
                <a:ea typeface="Didot"/>
                <a:cs typeface="Didot"/>
                <a:sym typeface="Didot"/>
              </a:defRPr>
            </a:lvl1pPr>
          </a:lstStyle>
          <a:p>
            <a:pPr/>
            <a:r>
              <a:t>Buckingham Palace </a:t>
            </a:r>
          </a:p>
        </p:txBody>
      </p:sp>
      <p:grpSp>
        <p:nvGrpSpPr>
          <p:cNvPr id="302" name="Immagine"/>
          <p:cNvGrpSpPr/>
          <p:nvPr/>
        </p:nvGrpSpPr>
        <p:grpSpPr>
          <a:xfrm>
            <a:off x="6761403" y="3023890"/>
            <a:ext cx="10114940" cy="8011404"/>
            <a:chOff x="0" y="0"/>
            <a:chExt cx="10114939" cy="8011403"/>
          </a:xfrm>
        </p:grpSpPr>
        <p:pic>
          <p:nvPicPr>
            <p:cNvPr id="301" name="Immagine" descr="Immagine"/>
            <p:cNvPicPr>
              <a:picLocks noChangeAspect="1"/>
            </p:cNvPicPr>
            <p:nvPr/>
          </p:nvPicPr>
          <p:blipFill>
            <a:blip r:embed="rId2">
              <a:extLst/>
            </a:blip>
            <a:stretch>
              <a:fillRect/>
            </a:stretch>
          </p:blipFill>
          <p:spPr>
            <a:xfrm>
              <a:off x="12700" y="355600"/>
              <a:ext cx="10089540" cy="7541504"/>
            </a:xfrm>
            <a:prstGeom prst="rect">
              <a:avLst/>
            </a:prstGeom>
            <a:ln>
              <a:noFill/>
            </a:ln>
            <a:effectLst/>
          </p:spPr>
        </p:pic>
        <p:pic>
          <p:nvPicPr>
            <p:cNvPr id="300" name="Immagine" descr="Immagine"/>
            <p:cNvPicPr>
              <a:picLocks noChangeAspect="0"/>
            </p:cNvPicPr>
            <p:nvPr/>
          </p:nvPicPr>
          <p:blipFill>
            <a:blip r:embed="rId3">
              <a:extLst/>
            </a:blip>
            <a:stretch>
              <a:fillRect/>
            </a:stretch>
          </p:blipFill>
          <p:spPr>
            <a:xfrm>
              <a:off x="0" y="0"/>
              <a:ext cx="10114940" cy="8011404"/>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18CFE"/>
        </a:solidFill>
      </p:bgPr>
    </p:bg>
    <p:spTree>
      <p:nvGrpSpPr>
        <p:cNvPr id="1" name=""/>
        <p:cNvGrpSpPr/>
        <p:nvPr/>
      </p:nvGrpSpPr>
      <p:grpSpPr>
        <a:xfrm>
          <a:off x="0" y="0"/>
          <a:ext cx="0" cy="0"/>
          <a:chOff x="0" y="0"/>
          <a:chExt cx="0" cy="0"/>
        </a:xfrm>
      </p:grpSpPr>
      <p:sp>
        <p:nvSpPr>
          <p:cNvPr id="304" name="Buckingham Palace is located in London and is where the Queen Elizabeth lives in the winter."/>
          <p:cNvSpPr txBox="1"/>
          <p:nvPr>
            <p:ph type="body" sz="quarter" idx="1"/>
          </p:nvPr>
        </p:nvSpPr>
        <p:spPr>
          <a:xfrm>
            <a:off x="1717545" y="2463517"/>
            <a:ext cx="10698540" cy="3929390"/>
          </a:xfrm>
          <a:prstGeom prst="rect">
            <a:avLst/>
          </a:prstGeom>
        </p:spPr>
        <p:txBody>
          <a:bodyPr/>
          <a:lstStyle>
            <a:lvl1pPr>
              <a:defRPr b="1">
                <a:latin typeface="Courier"/>
                <a:ea typeface="Courier"/>
                <a:cs typeface="Courier"/>
                <a:sym typeface="Courier"/>
              </a:defRPr>
            </a:lvl1pPr>
          </a:lstStyle>
          <a:p>
            <a:pPr/>
            <a:r>
              <a:t>Buckingham Palace is located in London and is where the Queen Elizabeth lives in the winter.</a:t>
            </a:r>
          </a:p>
        </p:txBody>
      </p:sp>
      <p:sp>
        <p:nvSpPr>
          <p:cNvPr id="305" name="Where is it?"/>
          <p:cNvSpPr txBox="1"/>
          <p:nvPr>
            <p:ph type="title"/>
          </p:nvPr>
        </p:nvSpPr>
        <p:spPr>
          <a:xfrm>
            <a:off x="2504672" y="592685"/>
            <a:ext cx="9779001" cy="1435101"/>
          </a:xfrm>
          <a:prstGeom prst="rect">
            <a:avLst/>
          </a:prstGeom>
        </p:spPr>
        <p:txBody>
          <a:bodyPr/>
          <a:lstStyle>
            <a:lvl1pPr>
              <a:defRPr spc="-174" sz="8700">
                <a:solidFill>
                  <a:srgbClr val="BE38F3"/>
                </a:solidFill>
                <a:latin typeface="Courier"/>
                <a:ea typeface="Courier"/>
                <a:cs typeface="Courier"/>
                <a:sym typeface="Courier"/>
              </a:defRPr>
            </a:lvl1pPr>
          </a:lstStyle>
          <a:p>
            <a:pPr/>
            <a:r>
              <a:t>Where is it?</a:t>
            </a:r>
          </a:p>
        </p:txBody>
      </p:sp>
      <p:grpSp>
        <p:nvGrpSpPr>
          <p:cNvPr id="308" name="Immagine"/>
          <p:cNvGrpSpPr/>
          <p:nvPr/>
        </p:nvGrpSpPr>
        <p:grpSpPr>
          <a:xfrm>
            <a:off x="1209712" y="5631120"/>
            <a:ext cx="8190638" cy="6742451"/>
            <a:chOff x="0" y="0"/>
            <a:chExt cx="8190636" cy="6742450"/>
          </a:xfrm>
        </p:grpSpPr>
        <p:pic>
          <p:nvPicPr>
            <p:cNvPr id="307" name="Immagine" descr="Immagine"/>
            <p:cNvPicPr>
              <a:picLocks noChangeAspect="1"/>
            </p:cNvPicPr>
            <p:nvPr/>
          </p:nvPicPr>
          <p:blipFill>
            <a:blip r:embed="rId2">
              <a:extLst/>
            </a:blip>
            <a:stretch>
              <a:fillRect/>
            </a:stretch>
          </p:blipFill>
          <p:spPr>
            <a:xfrm>
              <a:off x="215900" y="641350"/>
              <a:ext cx="7758837" cy="5885201"/>
            </a:xfrm>
            <a:prstGeom prst="rect">
              <a:avLst/>
            </a:prstGeom>
            <a:ln>
              <a:noFill/>
            </a:ln>
            <a:effectLst/>
          </p:spPr>
        </p:pic>
        <p:pic>
          <p:nvPicPr>
            <p:cNvPr id="306" name="Immagine" descr="Immagine"/>
            <p:cNvPicPr>
              <a:picLocks noChangeAspect="0"/>
            </p:cNvPicPr>
            <p:nvPr/>
          </p:nvPicPr>
          <p:blipFill>
            <a:blip r:embed="rId3">
              <a:extLst/>
            </a:blip>
            <a:stretch>
              <a:fillRect/>
            </a:stretch>
          </p:blipFill>
          <p:spPr>
            <a:xfrm>
              <a:off x="0" y="-1"/>
              <a:ext cx="8190637" cy="6742452"/>
            </a:xfrm>
            <a:prstGeom prst="rect">
              <a:avLst/>
            </a:prstGeom>
            <a:effectLst/>
          </p:spPr>
        </p:pic>
      </p:grpSp>
      <p:grpSp>
        <p:nvGrpSpPr>
          <p:cNvPr id="311" name="Immagine"/>
          <p:cNvGrpSpPr/>
          <p:nvPr/>
        </p:nvGrpSpPr>
        <p:grpSpPr>
          <a:xfrm>
            <a:off x="13179614" y="873184"/>
            <a:ext cx="8311506" cy="11199365"/>
            <a:chOff x="0" y="0"/>
            <a:chExt cx="8311505" cy="11199364"/>
          </a:xfrm>
        </p:grpSpPr>
        <p:pic>
          <p:nvPicPr>
            <p:cNvPr id="310" name="Immagine" descr="Immagine"/>
            <p:cNvPicPr>
              <a:picLocks noChangeAspect="1"/>
            </p:cNvPicPr>
            <p:nvPr/>
          </p:nvPicPr>
          <p:blipFill>
            <a:blip r:embed="rId4">
              <a:extLst/>
            </a:blip>
            <a:stretch>
              <a:fillRect/>
            </a:stretch>
          </p:blipFill>
          <p:spPr>
            <a:xfrm>
              <a:off x="215900" y="641350"/>
              <a:ext cx="7879706" cy="10342115"/>
            </a:xfrm>
            <a:prstGeom prst="rect">
              <a:avLst/>
            </a:prstGeom>
            <a:ln>
              <a:noFill/>
            </a:ln>
            <a:effectLst/>
          </p:spPr>
        </p:pic>
        <p:pic>
          <p:nvPicPr>
            <p:cNvPr id="309" name="Immagine" descr="Immagine"/>
            <p:cNvPicPr>
              <a:picLocks noChangeAspect="0"/>
            </p:cNvPicPr>
            <p:nvPr/>
          </p:nvPicPr>
          <p:blipFill>
            <a:blip r:embed="rId5">
              <a:extLst/>
            </a:blip>
            <a:stretch>
              <a:fillRect/>
            </a:stretch>
          </p:blipFill>
          <p:spPr>
            <a:xfrm>
              <a:off x="0" y="0"/>
              <a:ext cx="8311506" cy="11199365"/>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1" p14:dur="1750">
        <p:wipe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lt" backwards="0">
                                    <p:tmAbs val="100"/>
                                  </p:iterate>
                                  <p:childTnLst>
                                    <p:set>
                                      <p:cBhvr>
                                        <p:cTn id="10" fill="hold"/>
                                        <p:tgtEl>
                                          <p:spTgt spid="30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8" presetID="2" grpId="3" fill="hold">
                                  <p:stCondLst>
                                    <p:cond delay="0"/>
                                  </p:stCondLst>
                                  <p:iterate type="el" backwards="0">
                                    <p:tmAbs val="0"/>
                                  </p:iterate>
                                  <p:childTnLst>
                                    <p:set>
                                      <p:cBhvr>
                                        <p:cTn id="14" fill="hold"/>
                                        <p:tgtEl>
                                          <p:spTgt spid="308"/>
                                        </p:tgtEl>
                                        <p:attrNameLst>
                                          <p:attrName>style.visibility</p:attrName>
                                        </p:attrNameLst>
                                      </p:cBhvr>
                                      <p:to>
                                        <p:strVal val="visible"/>
                                      </p:to>
                                    </p:set>
                                    <p:anim calcmode="lin" valueType="num">
                                      <p:cBhvr>
                                        <p:cTn id="15" dur="1250" fill="hold"/>
                                        <p:tgtEl>
                                          <p:spTgt spid="308"/>
                                        </p:tgtEl>
                                        <p:attrNameLst>
                                          <p:attrName>ppt_x</p:attrName>
                                        </p:attrNameLst>
                                      </p:cBhvr>
                                      <p:tavLst>
                                        <p:tav tm="0">
                                          <p:val>
                                            <p:strVal val="0-#ppt_w/2"/>
                                          </p:val>
                                        </p:tav>
                                        <p:tav tm="100000">
                                          <p:val>
                                            <p:strVal val="#ppt_x"/>
                                          </p:val>
                                        </p:tav>
                                      </p:tavLst>
                                    </p:anim>
                                    <p:anim calcmode="lin" valueType="num">
                                      <p:cBhvr>
                                        <p:cTn id="16" dur="1250" fill="hold"/>
                                        <p:tgtEl>
                                          <p:spTgt spid="308"/>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8" presetID="2" grpId="4" fill="hold">
                                  <p:stCondLst>
                                    <p:cond delay="0"/>
                                  </p:stCondLst>
                                  <p:iterate type="el" backwards="0">
                                    <p:tmAbs val="0"/>
                                  </p:iterate>
                                  <p:childTnLst>
                                    <p:set>
                                      <p:cBhvr>
                                        <p:cTn id="20" fill="hold"/>
                                        <p:tgtEl>
                                          <p:spTgt spid="311"/>
                                        </p:tgtEl>
                                        <p:attrNameLst>
                                          <p:attrName>style.visibility</p:attrName>
                                        </p:attrNameLst>
                                      </p:cBhvr>
                                      <p:to>
                                        <p:strVal val="visible"/>
                                      </p:to>
                                    </p:set>
                                    <p:anim calcmode="lin" valueType="num">
                                      <p:cBhvr>
                                        <p:cTn id="21" dur="1250" fill="hold"/>
                                        <p:tgtEl>
                                          <p:spTgt spid="311"/>
                                        </p:tgtEl>
                                        <p:attrNameLst>
                                          <p:attrName>ppt_x</p:attrName>
                                        </p:attrNameLst>
                                      </p:cBhvr>
                                      <p:tavLst>
                                        <p:tav tm="0">
                                          <p:val>
                                            <p:strVal val="0-#ppt_w/2"/>
                                          </p:val>
                                        </p:tav>
                                        <p:tav tm="100000">
                                          <p:val>
                                            <p:strVal val="#ppt_x"/>
                                          </p:val>
                                        </p:tav>
                                      </p:tavLst>
                                    </p:anim>
                                    <p:anim calcmode="lin" valueType="num">
                                      <p:cBhvr>
                                        <p:cTn id="22" dur="1250" fill="hold"/>
                                        <p:tgtEl>
                                          <p:spTgt spid="3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08" grpId="3"/>
      <p:bldP build="whole" bldLvl="1" animBg="1" rev="0" advAuto="0" spid="311" grpId="4"/>
      <p:bldP build="whole" bldLvl="1" animBg="1" rev="0" advAuto="0" spid="304" grpId="2"/>
      <p:bldP build="whole" bldLvl="1" animBg="1" rev="0" advAuto="0" spid="305" grpId="1"/>
    </p:bld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FCAFF"/>
        </a:solidFill>
      </p:bgPr>
    </p:bg>
    <p:spTree>
      <p:nvGrpSpPr>
        <p:cNvPr id="1" name=""/>
        <p:cNvGrpSpPr/>
        <p:nvPr/>
      </p:nvGrpSpPr>
      <p:grpSpPr>
        <a:xfrm>
          <a:off x="0" y="0"/>
          <a:ext cx="0" cy="0"/>
          <a:chOff x="0" y="0"/>
          <a:chExt cx="0" cy="0"/>
        </a:xfrm>
      </p:grpSpPr>
      <p:sp>
        <p:nvSpPr>
          <p:cNvPr id="313" name="The rooms"/>
          <p:cNvSpPr txBox="1"/>
          <p:nvPr>
            <p:ph type="title"/>
          </p:nvPr>
        </p:nvSpPr>
        <p:spPr>
          <a:xfrm>
            <a:off x="7264636" y="349278"/>
            <a:ext cx="19591019" cy="1933500"/>
          </a:xfrm>
          <a:prstGeom prst="rect">
            <a:avLst/>
          </a:prstGeom>
        </p:spPr>
        <p:txBody>
          <a:bodyPr/>
          <a:lstStyle>
            <a:lvl1pPr defTabSz="2292038">
              <a:defRPr b="0" spc="-178" sz="8930">
                <a:solidFill>
                  <a:srgbClr val="B92D5D"/>
                </a:solidFill>
                <a:latin typeface="Noteworthy Bold"/>
                <a:ea typeface="Noteworthy Bold"/>
                <a:cs typeface="Noteworthy Bold"/>
                <a:sym typeface="Noteworthy Bold"/>
              </a:defRPr>
            </a:lvl1pPr>
          </a:lstStyle>
          <a:p>
            <a:pPr/>
            <a:r>
              <a:t>The rooms</a:t>
            </a:r>
          </a:p>
        </p:txBody>
      </p:sp>
      <p:sp>
        <p:nvSpPr>
          <p:cNvPr id="314" name="All the rooms are 775:…"/>
          <p:cNvSpPr txBox="1"/>
          <p:nvPr>
            <p:ph type="body" sz="half" idx="1"/>
          </p:nvPr>
        </p:nvSpPr>
        <p:spPr>
          <a:xfrm>
            <a:off x="963092" y="2517608"/>
            <a:ext cx="9854728" cy="8256011"/>
          </a:xfrm>
          <a:prstGeom prst="rect">
            <a:avLst/>
          </a:prstGeom>
        </p:spPr>
        <p:txBody>
          <a:bodyPr/>
          <a:lstStyle/>
          <a:p>
            <a:pPr marL="608837" indent="-608837" algn="just" defTabSz="2292038">
              <a:spcBef>
                <a:spcPts val="4200"/>
              </a:spcBef>
              <a:defRPr sz="4794">
                <a:latin typeface="Noteworthy Bold"/>
                <a:ea typeface="Noteworthy Bold"/>
                <a:cs typeface="Noteworthy Bold"/>
                <a:sym typeface="Noteworthy Bold"/>
              </a:defRPr>
            </a:pPr>
            <a:r>
              <a:t>All the rooms are 775:</a:t>
            </a:r>
          </a:p>
          <a:p>
            <a:pPr marL="608837" indent="-608837" algn="just" defTabSz="2292038">
              <a:spcBef>
                <a:spcPts val="4200"/>
              </a:spcBef>
              <a:defRPr sz="4794">
                <a:latin typeface="Noteworthy Bold"/>
                <a:ea typeface="Noteworthy Bold"/>
                <a:cs typeface="Noteworthy Bold"/>
                <a:sym typeface="Noteworthy Bold"/>
              </a:defRPr>
            </a:pPr>
            <a:r>
              <a:t>92 offices</a:t>
            </a:r>
          </a:p>
          <a:p>
            <a:pPr marL="608837" indent="-608837" algn="just" defTabSz="2292038">
              <a:spcBef>
                <a:spcPts val="4200"/>
              </a:spcBef>
              <a:defRPr sz="4794">
                <a:latin typeface="Noteworthy Bold"/>
                <a:ea typeface="Noteworthy Bold"/>
                <a:cs typeface="Noteworthy Bold"/>
                <a:sym typeface="Noteworthy Bold"/>
              </a:defRPr>
            </a:pPr>
            <a:r>
              <a:t>78 bathrooms</a:t>
            </a:r>
          </a:p>
          <a:p>
            <a:pPr marL="608837" indent="-608837" algn="just" defTabSz="2292038">
              <a:spcBef>
                <a:spcPts val="4200"/>
              </a:spcBef>
              <a:defRPr sz="4794">
                <a:latin typeface="Noteworthy Bold"/>
                <a:ea typeface="Noteworthy Bold"/>
                <a:cs typeface="Noteworthy Bold"/>
                <a:sym typeface="Noteworthy Bold"/>
              </a:defRPr>
            </a:pPr>
            <a:r>
              <a:t>188 bedrooms (for the staff)</a:t>
            </a:r>
          </a:p>
          <a:p>
            <a:pPr marL="608837" indent="-608837" algn="just" defTabSz="2292038">
              <a:spcBef>
                <a:spcPts val="4200"/>
              </a:spcBef>
              <a:defRPr sz="4794">
                <a:latin typeface="Noteworthy Bold"/>
                <a:ea typeface="Noteworthy Bold"/>
                <a:cs typeface="Noteworthy Bold"/>
                <a:sym typeface="Noteworthy Bold"/>
              </a:defRPr>
            </a:pPr>
            <a:r>
              <a:t>52 bedrooms (for Royals Guests)</a:t>
            </a:r>
          </a:p>
          <a:p>
            <a:pPr marL="608837" indent="-608837" algn="just" defTabSz="2292038">
              <a:spcBef>
                <a:spcPts val="4200"/>
              </a:spcBef>
              <a:defRPr sz="4794">
                <a:latin typeface="Noteworthy Bold"/>
                <a:ea typeface="Noteworthy Bold"/>
                <a:cs typeface="Noteworthy Bold"/>
                <a:sym typeface="Noteworthy Bold"/>
              </a:defRPr>
            </a:pPr>
            <a:r>
              <a:t>19 State rooms</a:t>
            </a:r>
          </a:p>
        </p:txBody>
      </p:sp>
      <p:pic>
        <p:nvPicPr>
          <p:cNvPr id="315" name="Immagine" descr="Immagine"/>
          <p:cNvPicPr>
            <a:picLocks noChangeAspect="0"/>
          </p:cNvPicPr>
          <p:nvPr/>
        </p:nvPicPr>
        <p:blipFill>
          <a:blip r:embed="rId2">
            <a:extLst/>
          </a:blip>
          <a:stretch>
            <a:fillRect/>
          </a:stretch>
        </p:blipFill>
        <p:spPr>
          <a:xfrm>
            <a:off x="10383422" y="2899432"/>
            <a:ext cx="12583888" cy="749236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Click="1" p14:dur="1750">
        <p14:switch dir="l"/>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lt" backwards="0">
                                    <p:tmAbs val="100"/>
                                  </p:iterate>
                                  <p:childTnLst>
                                    <p:set>
                                      <p:cBhvr>
                                        <p:cTn id="10" fill="hold"/>
                                        <p:tgtEl>
                                          <p:spTgt spid="3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8" presetID="2" grpId="3" fill="hold">
                                  <p:stCondLst>
                                    <p:cond delay="0"/>
                                  </p:stCondLst>
                                  <p:iterate type="el" backwards="0">
                                    <p:tmAbs val="0"/>
                                  </p:iterate>
                                  <p:childTnLst>
                                    <p:set>
                                      <p:cBhvr>
                                        <p:cTn id="14" fill="hold"/>
                                        <p:tgtEl>
                                          <p:spTgt spid="315"/>
                                        </p:tgtEl>
                                        <p:attrNameLst>
                                          <p:attrName>style.visibility</p:attrName>
                                        </p:attrNameLst>
                                      </p:cBhvr>
                                      <p:to>
                                        <p:strVal val="visible"/>
                                      </p:to>
                                    </p:set>
                                    <p:anim calcmode="lin" valueType="num">
                                      <p:cBhvr>
                                        <p:cTn id="15" dur="1000" fill="hold"/>
                                        <p:tgtEl>
                                          <p:spTgt spid="315"/>
                                        </p:tgtEl>
                                        <p:attrNameLst>
                                          <p:attrName>ppt_x</p:attrName>
                                        </p:attrNameLst>
                                      </p:cBhvr>
                                      <p:tavLst>
                                        <p:tav tm="0">
                                          <p:val>
                                            <p:strVal val="0-#ppt_w/2"/>
                                          </p:val>
                                        </p:tav>
                                        <p:tav tm="100000">
                                          <p:val>
                                            <p:strVal val="#ppt_x"/>
                                          </p:val>
                                        </p:tav>
                                      </p:tavLst>
                                    </p:anim>
                                    <p:anim calcmode="lin" valueType="num">
                                      <p:cBhvr>
                                        <p:cTn id="16" dur="1000" fill="hold"/>
                                        <p:tgtEl>
                                          <p:spTgt spid="3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15" grpId="3"/>
      <p:bldP build="whole" bldLvl="1" animBg="1" rev="0" advAuto="0" spid="313" grpId="1"/>
      <p:bldP build="whole" bldLvl="1" animBg="1" rev="0" advAuto="0" spid="314" grpId="2"/>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CBF0FF"/>
        </a:solidFill>
      </p:bgPr>
    </p:bg>
    <p:spTree>
      <p:nvGrpSpPr>
        <p:cNvPr id="1" name=""/>
        <p:cNvGrpSpPr/>
        <p:nvPr/>
      </p:nvGrpSpPr>
      <p:grpSpPr>
        <a:xfrm>
          <a:off x="0" y="0"/>
          <a:ext cx="0" cy="0"/>
          <a:chOff x="0" y="0"/>
          <a:chExt cx="0" cy="0"/>
        </a:xfrm>
      </p:grpSpPr>
      <p:sp>
        <p:nvSpPr>
          <p:cNvPr id="317" name="It is possible to visit Buckingham Palace in the summer as the queen is not inside"/>
          <p:cNvSpPr txBox="1"/>
          <p:nvPr>
            <p:ph type="body" sz="quarter" idx="1"/>
          </p:nvPr>
        </p:nvSpPr>
        <p:spPr>
          <a:xfrm>
            <a:off x="881956" y="2382382"/>
            <a:ext cx="7601858" cy="3658937"/>
          </a:xfrm>
          <a:prstGeom prst="rect">
            <a:avLst/>
          </a:prstGeom>
        </p:spPr>
        <p:txBody>
          <a:bodyPr/>
          <a:lstStyle>
            <a:lvl1pPr marL="726821" indent="-726821" defTabSz="2365188">
              <a:spcBef>
                <a:spcPts val="4300"/>
              </a:spcBef>
              <a:defRPr sz="5723">
                <a:latin typeface="Marker Felt"/>
                <a:ea typeface="Marker Felt"/>
                <a:cs typeface="Marker Felt"/>
                <a:sym typeface="Marker Felt"/>
              </a:defRPr>
            </a:lvl1pPr>
          </a:lstStyle>
          <a:p>
            <a:pPr/>
            <a:r>
              <a:t>It is possible to visit Buckingham Palace in the summer as the queen is not inside</a:t>
            </a:r>
          </a:p>
        </p:txBody>
      </p:sp>
      <p:sp>
        <p:nvSpPr>
          <p:cNvPr id="318" name="When you can visit ?"/>
          <p:cNvSpPr txBox="1"/>
          <p:nvPr>
            <p:ph type="title"/>
          </p:nvPr>
        </p:nvSpPr>
        <p:spPr>
          <a:xfrm>
            <a:off x="800821" y="754956"/>
            <a:ext cx="9779001" cy="1435101"/>
          </a:xfrm>
          <a:prstGeom prst="rect">
            <a:avLst/>
          </a:prstGeom>
        </p:spPr>
        <p:txBody>
          <a:bodyPr/>
          <a:lstStyle>
            <a:lvl1pPr defTabSz="2316421">
              <a:defRPr spc="-161" sz="8075">
                <a:solidFill>
                  <a:srgbClr val="01C7FC"/>
                </a:solidFill>
                <a:latin typeface="Marker Felt"/>
                <a:ea typeface="Marker Felt"/>
                <a:cs typeface="Marker Felt"/>
                <a:sym typeface="Marker Felt"/>
              </a:defRPr>
            </a:lvl1pPr>
          </a:lstStyle>
          <a:p>
            <a:pPr/>
            <a:r>
              <a:t>When you can visit ?</a:t>
            </a:r>
          </a:p>
        </p:txBody>
      </p:sp>
      <p:grpSp>
        <p:nvGrpSpPr>
          <p:cNvPr id="321" name="Immagine"/>
          <p:cNvGrpSpPr/>
          <p:nvPr/>
        </p:nvGrpSpPr>
        <p:grpSpPr>
          <a:xfrm>
            <a:off x="664389" y="6233643"/>
            <a:ext cx="9218199" cy="6472302"/>
            <a:chOff x="0" y="0"/>
            <a:chExt cx="9218198" cy="6472301"/>
          </a:xfrm>
        </p:grpSpPr>
        <p:pic>
          <p:nvPicPr>
            <p:cNvPr id="320" name="Immagine" descr="Immagine"/>
            <p:cNvPicPr>
              <a:picLocks noChangeAspect="1"/>
            </p:cNvPicPr>
            <p:nvPr/>
          </p:nvPicPr>
          <p:blipFill>
            <a:blip r:embed="rId2">
              <a:extLst/>
            </a:blip>
            <a:stretch>
              <a:fillRect/>
            </a:stretch>
          </p:blipFill>
          <p:spPr>
            <a:xfrm>
              <a:off x="584200" y="469900"/>
              <a:ext cx="8075199" cy="5380102"/>
            </a:xfrm>
            <a:prstGeom prst="rect">
              <a:avLst/>
            </a:prstGeom>
            <a:ln>
              <a:noFill/>
            </a:ln>
            <a:effectLst/>
          </p:spPr>
        </p:pic>
        <p:pic>
          <p:nvPicPr>
            <p:cNvPr id="319" name="Immagine" descr="Immagine"/>
            <p:cNvPicPr>
              <a:picLocks noChangeAspect="0"/>
            </p:cNvPicPr>
            <p:nvPr/>
          </p:nvPicPr>
          <p:blipFill>
            <a:blip r:embed="rId3">
              <a:extLst/>
            </a:blip>
            <a:stretch>
              <a:fillRect/>
            </a:stretch>
          </p:blipFill>
          <p:spPr>
            <a:xfrm>
              <a:off x="0" y="0"/>
              <a:ext cx="9218199" cy="6472302"/>
            </a:xfrm>
            <a:prstGeom prst="rect">
              <a:avLst/>
            </a:prstGeom>
            <a:effectLst/>
          </p:spPr>
        </p:pic>
      </p:grpSp>
      <p:grpSp>
        <p:nvGrpSpPr>
          <p:cNvPr id="324" name="Immagine"/>
          <p:cNvGrpSpPr/>
          <p:nvPr/>
        </p:nvGrpSpPr>
        <p:grpSpPr>
          <a:xfrm>
            <a:off x="10642114" y="2274267"/>
            <a:ext cx="12858609" cy="7682230"/>
            <a:chOff x="0" y="0"/>
            <a:chExt cx="12858607" cy="7682229"/>
          </a:xfrm>
        </p:grpSpPr>
        <p:pic>
          <p:nvPicPr>
            <p:cNvPr id="323" name="Immagine" descr="Immagine"/>
            <p:cNvPicPr>
              <a:picLocks noChangeAspect="1"/>
            </p:cNvPicPr>
            <p:nvPr/>
          </p:nvPicPr>
          <p:blipFill>
            <a:blip r:embed="rId4">
              <a:extLst/>
            </a:blip>
            <a:stretch>
              <a:fillRect/>
            </a:stretch>
          </p:blipFill>
          <p:spPr>
            <a:xfrm>
              <a:off x="584200" y="469900"/>
              <a:ext cx="11715608" cy="6590030"/>
            </a:xfrm>
            <a:prstGeom prst="rect">
              <a:avLst/>
            </a:prstGeom>
            <a:ln>
              <a:noFill/>
            </a:ln>
            <a:effectLst/>
          </p:spPr>
        </p:pic>
        <p:pic>
          <p:nvPicPr>
            <p:cNvPr id="322" name="Immagine" descr="Immagine"/>
            <p:cNvPicPr>
              <a:picLocks noChangeAspect="0"/>
            </p:cNvPicPr>
            <p:nvPr/>
          </p:nvPicPr>
          <p:blipFill>
            <a:blip r:embed="rId5">
              <a:extLst/>
            </a:blip>
            <a:stretch>
              <a:fillRect/>
            </a:stretch>
          </p:blipFill>
          <p:spPr>
            <a:xfrm>
              <a:off x="0" y="0"/>
              <a:ext cx="12858608" cy="7682230"/>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lt" backwards="0">
                                    <p:tmAbs val="0"/>
                                  </p:iterate>
                                  <p:childTnLst>
                                    <p:set>
                                      <p:cBhvr>
                                        <p:cTn id="6" fill="hold"/>
                                        <p:tgtEl>
                                          <p:spTgt spid="318"/>
                                        </p:tgtEl>
                                        <p:attrNameLst>
                                          <p:attrName>style.visibility</p:attrName>
                                        </p:attrNameLst>
                                      </p:cBhvr>
                                      <p:to>
                                        <p:strVal val="visible"/>
                                      </p:to>
                                    </p:set>
                                    <p:anim calcmode="lin" valueType="num">
                                      <p:cBhvr>
                                        <p:cTn id="7" dur="1000" fill="hold"/>
                                        <p:tgtEl>
                                          <p:spTgt spid="318"/>
                                        </p:tgtEl>
                                        <p:attrNameLst>
                                          <p:attrName>ppt_x</p:attrName>
                                        </p:attrNameLst>
                                      </p:cBhvr>
                                      <p:tavLst>
                                        <p:tav tm="0">
                                          <p:val>
                                            <p:strVal val="0-#ppt_w/2"/>
                                          </p:val>
                                        </p:tav>
                                        <p:tav tm="100000">
                                          <p:val>
                                            <p:strVal val="#ppt_x"/>
                                          </p:val>
                                        </p:tav>
                                      </p:tavLst>
                                    </p:anim>
                                    <p:anim calcmode="lin" valueType="num">
                                      <p:cBhvr>
                                        <p:cTn id="8" dur="1000" fill="hold"/>
                                        <p:tgtEl>
                                          <p:spTgt spid="31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32" presetID="23" grpId="2" fill="hold">
                                  <p:stCondLst>
                                    <p:cond delay="0"/>
                                  </p:stCondLst>
                                  <p:iterate type="el" backwards="0">
                                    <p:tmAbs val="0"/>
                                  </p:iterate>
                                  <p:childTnLst>
                                    <p:set>
                                      <p:cBhvr>
                                        <p:cTn id="12" fill="hold"/>
                                        <p:tgtEl>
                                          <p:spTgt spid="317"/>
                                        </p:tgtEl>
                                        <p:attrNameLst>
                                          <p:attrName>style.visibility</p:attrName>
                                        </p:attrNameLst>
                                      </p:cBhvr>
                                      <p:to>
                                        <p:strVal val="visible"/>
                                      </p:to>
                                    </p:set>
                                    <p:anim calcmode="lin" valueType="num">
                                      <p:cBhvr>
                                        <p:cTn id="13" dur="1000" fill="hold"/>
                                        <p:tgtEl>
                                          <p:spTgt spid="317"/>
                                        </p:tgtEl>
                                        <p:attrNameLst>
                                          <p:attrName>ppt_w</p:attrName>
                                        </p:attrNameLst>
                                      </p:cBhvr>
                                      <p:tavLst>
                                        <p:tav tm="0">
                                          <p:val>
                                            <p:strVal val="4*#ppt_w"/>
                                          </p:val>
                                        </p:tav>
                                        <p:tav tm="100000">
                                          <p:val>
                                            <p:strVal val="#ppt_w"/>
                                          </p:val>
                                        </p:tav>
                                      </p:tavLst>
                                    </p:anim>
                                    <p:anim calcmode="lin" valueType="num">
                                      <p:cBhvr>
                                        <p:cTn id="14" dur="1000" fill="hold"/>
                                        <p:tgtEl>
                                          <p:spTgt spid="317"/>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16" presetID="23" grpId="3" fill="hold">
                                  <p:stCondLst>
                                    <p:cond delay="0"/>
                                  </p:stCondLst>
                                  <p:iterate type="el" backwards="0">
                                    <p:tmAbs val="0"/>
                                  </p:iterate>
                                  <p:childTnLst>
                                    <p:set>
                                      <p:cBhvr>
                                        <p:cTn id="18" fill="hold"/>
                                        <p:tgtEl>
                                          <p:spTgt spid="321"/>
                                        </p:tgtEl>
                                        <p:attrNameLst>
                                          <p:attrName>style.visibility</p:attrName>
                                        </p:attrNameLst>
                                      </p:cBhvr>
                                      <p:to>
                                        <p:strVal val="visible"/>
                                      </p:to>
                                    </p:set>
                                    <p:anim calcmode="lin" valueType="num">
                                      <p:cBhvr>
                                        <p:cTn id="19" dur="750" fill="hold"/>
                                        <p:tgtEl>
                                          <p:spTgt spid="321"/>
                                        </p:tgtEl>
                                        <p:attrNameLst>
                                          <p:attrName>ppt_w</p:attrName>
                                        </p:attrNameLst>
                                      </p:cBhvr>
                                      <p:tavLst>
                                        <p:tav tm="0">
                                          <p:val>
                                            <p:fltVal val="0"/>
                                          </p:val>
                                        </p:tav>
                                        <p:tav tm="100000">
                                          <p:val>
                                            <p:strVal val="#ppt_w"/>
                                          </p:val>
                                        </p:tav>
                                      </p:tavLst>
                                    </p:anim>
                                    <p:anim calcmode="lin" valueType="num">
                                      <p:cBhvr>
                                        <p:cTn id="20" dur="750" fill="hold"/>
                                        <p:tgtEl>
                                          <p:spTgt spid="32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16" presetID="23" grpId="4" fill="hold">
                                  <p:stCondLst>
                                    <p:cond delay="0"/>
                                  </p:stCondLst>
                                  <p:iterate type="el" backwards="0">
                                    <p:tmAbs val="0"/>
                                  </p:iterate>
                                  <p:childTnLst>
                                    <p:set>
                                      <p:cBhvr>
                                        <p:cTn id="24" fill="hold"/>
                                        <p:tgtEl>
                                          <p:spTgt spid="324"/>
                                        </p:tgtEl>
                                        <p:attrNameLst>
                                          <p:attrName>style.visibility</p:attrName>
                                        </p:attrNameLst>
                                      </p:cBhvr>
                                      <p:to>
                                        <p:strVal val="visible"/>
                                      </p:to>
                                    </p:set>
                                    <p:anim calcmode="lin" valueType="num">
                                      <p:cBhvr>
                                        <p:cTn id="25" dur="750" fill="hold"/>
                                        <p:tgtEl>
                                          <p:spTgt spid="324"/>
                                        </p:tgtEl>
                                        <p:attrNameLst>
                                          <p:attrName>ppt_w</p:attrName>
                                        </p:attrNameLst>
                                      </p:cBhvr>
                                      <p:tavLst>
                                        <p:tav tm="0">
                                          <p:val>
                                            <p:fltVal val="0"/>
                                          </p:val>
                                        </p:tav>
                                        <p:tav tm="100000">
                                          <p:val>
                                            <p:strVal val="#ppt_w"/>
                                          </p:val>
                                        </p:tav>
                                      </p:tavLst>
                                    </p:anim>
                                    <p:anim calcmode="lin" valueType="num">
                                      <p:cBhvr>
                                        <p:cTn id="26" dur="750" fill="hold"/>
                                        <p:tgtEl>
                                          <p:spTgt spid="3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18" grpId="1"/>
      <p:bldP build="whole" bldLvl="1" animBg="1" rev="0" advAuto="0" spid="321" grpId="3"/>
      <p:bldP build="whole" bldLvl="1" animBg="1" rev="0" advAuto="0" spid="317" grpId="2"/>
      <p:bldP build="whole" bldLvl="1" animBg="1" rev="0" advAuto="0" spid="324" grpId="4"/>
    </p:bld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994"/>
        </a:solidFill>
      </p:bgPr>
    </p:bg>
    <p:spTree>
      <p:nvGrpSpPr>
        <p:cNvPr id="1" name=""/>
        <p:cNvGrpSpPr/>
        <p:nvPr/>
      </p:nvGrpSpPr>
      <p:grpSpPr>
        <a:xfrm>
          <a:off x="0" y="0"/>
          <a:ext cx="0" cy="0"/>
          <a:chOff x="0" y="0"/>
          <a:chExt cx="0" cy="0"/>
        </a:xfrm>
      </p:grpSpPr>
      <p:sp>
        <p:nvSpPr>
          <p:cNvPr id="326" name="The End"/>
          <p:cNvSpPr txBox="1"/>
          <p:nvPr>
            <p:ph type="title"/>
          </p:nvPr>
        </p:nvSpPr>
        <p:spPr>
          <a:xfrm>
            <a:off x="8924052" y="1270000"/>
            <a:ext cx="20380740" cy="2947863"/>
          </a:xfrm>
          <a:prstGeom prst="rect">
            <a:avLst/>
          </a:prstGeom>
        </p:spPr>
        <p:txBody>
          <a:bodyPr/>
          <a:lstStyle>
            <a:lvl1pPr>
              <a:defRPr b="0">
                <a:solidFill>
                  <a:srgbClr val="0056D6"/>
                </a:solidFill>
                <a:latin typeface="Chalkduster"/>
                <a:ea typeface="Chalkduster"/>
                <a:cs typeface="Chalkduster"/>
                <a:sym typeface="Chalkduster"/>
              </a:defRPr>
            </a:lvl1pPr>
          </a:lstStyle>
          <a:p>
            <a:pPr/>
            <a:r>
              <a:t>The End</a:t>
            </a:r>
          </a:p>
        </p:txBody>
      </p:sp>
      <p:grpSp>
        <p:nvGrpSpPr>
          <p:cNvPr id="329" name="Immagine"/>
          <p:cNvGrpSpPr/>
          <p:nvPr/>
        </p:nvGrpSpPr>
        <p:grpSpPr>
          <a:xfrm>
            <a:off x="92990" y="4962741"/>
            <a:ext cx="11410467" cy="7140921"/>
            <a:chOff x="0" y="0"/>
            <a:chExt cx="11410466" cy="7140919"/>
          </a:xfrm>
        </p:grpSpPr>
        <p:pic>
          <p:nvPicPr>
            <p:cNvPr id="328" name="Immagine" descr="Immagine"/>
            <p:cNvPicPr>
              <a:picLocks noChangeAspect="1"/>
            </p:cNvPicPr>
            <p:nvPr/>
          </p:nvPicPr>
          <p:blipFill>
            <a:blip r:embed="rId2">
              <a:extLst/>
            </a:blip>
            <a:stretch>
              <a:fillRect/>
            </a:stretch>
          </p:blipFill>
          <p:spPr>
            <a:xfrm>
              <a:off x="304800" y="304800"/>
              <a:ext cx="10800867" cy="6480520"/>
            </a:xfrm>
            <a:prstGeom prst="rect">
              <a:avLst/>
            </a:prstGeom>
            <a:ln>
              <a:noFill/>
            </a:ln>
            <a:effectLst/>
          </p:spPr>
        </p:pic>
        <p:pic>
          <p:nvPicPr>
            <p:cNvPr id="327" name="Immagine" descr="Immagine"/>
            <p:cNvPicPr>
              <a:picLocks noChangeAspect="0"/>
            </p:cNvPicPr>
            <p:nvPr/>
          </p:nvPicPr>
          <p:blipFill>
            <a:blip r:embed="rId3">
              <a:extLst/>
            </a:blip>
            <a:stretch>
              <a:fillRect/>
            </a:stretch>
          </p:blipFill>
          <p:spPr>
            <a:xfrm>
              <a:off x="0" y="0"/>
              <a:ext cx="11410467" cy="7140920"/>
            </a:xfrm>
            <a:prstGeom prst="rect">
              <a:avLst/>
            </a:prstGeom>
            <a:effectLst/>
          </p:spPr>
        </p:pic>
      </p:grpSp>
      <p:grpSp>
        <p:nvGrpSpPr>
          <p:cNvPr id="332" name="Immagine"/>
          <p:cNvGrpSpPr/>
          <p:nvPr/>
        </p:nvGrpSpPr>
        <p:grpSpPr>
          <a:xfrm>
            <a:off x="11115178" y="5060776"/>
            <a:ext cx="11820885" cy="6944852"/>
            <a:chOff x="0" y="0"/>
            <a:chExt cx="11820884" cy="6944850"/>
          </a:xfrm>
        </p:grpSpPr>
        <p:pic>
          <p:nvPicPr>
            <p:cNvPr id="331" name="Immagine" descr="Immagine"/>
            <p:cNvPicPr>
              <a:picLocks noChangeAspect="1"/>
            </p:cNvPicPr>
            <p:nvPr/>
          </p:nvPicPr>
          <p:blipFill>
            <a:blip r:embed="rId4">
              <a:extLst/>
            </a:blip>
            <a:stretch>
              <a:fillRect/>
            </a:stretch>
          </p:blipFill>
          <p:spPr>
            <a:xfrm>
              <a:off x="304800" y="304800"/>
              <a:ext cx="11211285" cy="6284451"/>
            </a:xfrm>
            <a:prstGeom prst="rect">
              <a:avLst/>
            </a:prstGeom>
            <a:ln>
              <a:noFill/>
            </a:ln>
            <a:effectLst/>
          </p:spPr>
        </p:pic>
        <p:pic>
          <p:nvPicPr>
            <p:cNvPr id="330" name="Immagine" descr="Immagine"/>
            <p:cNvPicPr>
              <a:picLocks noChangeAspect="0"/>
            </p:cNvPicPr>
            <p:nvPr/>
          </p:nvPicPr>
          <p:blipFill>
            <a:blip r:embed="rId5">
              <a:extLst/>
            </a:blip>
            <a:stretch>
              <a:fillRect/>
            </a:stretch>
          </p:blipFill>
          <p:spPr>
            <a:xfrm>
              <a:off x="0" y="0"/>
              <a:ext cx="11820885" cy="6944851"/>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1" p14:dur="2000">
        <p14:switch dir="l"/>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5" presetID="3" grpId="1" fill="hold">
                                  <p:stCondLst>
                                    <p:cond delay="0"/>
                                  </p:stCondLst>
                                  <p:iterate type="el" backwards="0">
                                    <p:tmAbs val="0"/>
                                  </p:iterate>
                                  <p:childTnLst>
                                    <p:set>
                                      <p:cBhvr>
                                        <p:cTn id="6" fill="hold"/>
                                        <p:tgtEl>
                                          <p:spTgt spid="326"/>
                                        </p:tgtEl>
                                        <p:attrNameLst>
                                          <p:attrName>style.visibility</p:attrName>
                                        </p:attrNameLst>
                                      </p:cBhvr>
                                      <p:to>
                                        <p:strVal val="visible"/>
                                      </p:to>
                                    </p:set>
                                    <p:animEffect filter="blinds(vertical)" transition="in">
                                      <p:cBhvr>
                                        <p:cTn id="7" dur="1000"/>
                                        <p:tgtEl>
                                          <p:spTgt spid="326"/>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5" presetID="3" grpId="2" fill="hold">
                                  <p:stCondLst>
                                    <p:cond delay="0"/>
                                  </p:stCondLst>
                                  <p:iterate type="el" backwards="0">
                                    <p:tmAbs val="0"/>
                                  </p:iterate>
                                  <p:childTnLst>
                                    <p:set>
                                      <p:cBhvr>
                                        <p:cTn id="11" fill="hold"/>
                                        <p:tgtEl>
                                          <p:spTgt spid="329"/>
                                        </p:tgtEl>
                                        <p:attrNameLst>
                                          <p:attrName>style.visibility</p:attrName>
                                        </p:attrNameLst>
                                      </p:cBhvr>
                                      <p:to>
                                        <p:strVal val="visible"/>
                                      </p:to>
                                    </p:set>
                                    <p:animEffect filter="blinds(vertical)" transition="in">
                                      <p:cBhvr>
                                        <p:cTn id="12" dur="1000"/>
                                        <p:tgtEl>
                                          <p:spTgt spid="329"/>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5" presetID="3" grpId="3" fill="hold">
                                  <p:stCondLst>
                                    <p:cond delay="0"/>
                                  </p:stCondLst>
                                  <p:iterate type="el" backwards="0">
                                    <p:tmAbs val="0"/>
                                  </p:iterate>
                                  <p:childTnLst>
                                    <p:set>
                                      <p:cBhvr>
                                        <p:cTn id="16" fill="hold"/>
                                        <p:tgtEl>
                                          <p:spTgt spid="332"/>
                                        </p:tgtEl>
                                        <p:attrNameLst>
                                          <p:attrName>style.visibility</p:attrName>
                                        </p:attrNameLst>
                                      </p:cBhvr>
                                      <p:to>
                                        <p:strVal val="visible"/>
                                      </p:to>
                                    </p:set>
                                    <p:animEffect filter="blinds(vertical)" transition="in">
                                      <p:cBhvr>
                                        <p:cTn id="17" dur="1000"/>
                                        <p:tgtEl>
                                          <p:spTgt spid="3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29" grpId="2"/>
      <p:bldP build="whole" bldLvl="1" animBg="1" rev="0" advAuto="0" spid="326" grpId="1"/>
      <p:bldP build="whole" bldLvl="1" animBg="1" rev="0" advAuto="0" spid="332" grpId="3"/>
    </p:bld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3A87FE"/>
        </a:solidFill>
      </p:bgPr>
    </p:bg>
    <p:spTree>
      <p:nvGrpSpPr>
        <p:cNvPr id="1" name=""/>
        <p:cNvGrpSpPr/>
        <p:nvPr/>
      </p:nvGrpSpPr>
      <p:grpSpPr>
        <a:xfrm>
          <a:off x="0" y="0"/>
          <a:ext cx="0" cy="0"/>
          <a:chOff x="0" y="0"/>
          <a:chExt cx="0" cy="0"/>
        </a:xfrm>
      </p:grpSpPr>
      <p:sp>
        <p:nvSpPr>
          <p:cNvPr id="334" name="By Elisa Passacantilli 1A classe digitale"/>
          <p:cNvSpPr txBox="1"/>
          <p:nvPr>
            <p:ph type="body" idx="21"/>
          </p:nvPr>
        </p:nvSpPr>
        <p:spPr>
          <a:xfrm>
            <a:off x="1206499" y="12130315"/>
            <a:ext cx="21971002" cy="636979"/>
          </a:xfrm>
          <a:prstGeom prst="rect">
            <a:avLst/>
          </a:prstGeom>
          <a:extLst>
            <a:ext uri="{C572A759-6A51-4108-AA02-DFA0A04FC94B}">
              <ma14:wrappingTextBoxFlag xmlns:ma14="http://schemas.microsoft.com/office/mac/drawingml/2011/main" val="1"/>
            </a:ext>
          </a:extLst>
        </p:spPr>
        <p:txBody>
          <a:bodyPr/>
          <a:lstStyle>
            <a:lvl1pPr defTabSz="792479">
              <a:defRPr sz="3455">
                <a:latin typeface="Didot"/>
                <a:ea typeface="Didot"/>
                <a:cs typeface="Didot"/>
                <a:sym typeface="Didot"/>
              </a:defRPr>
            </a:lvl1pPr>
          </a:lstStyle>
          <a:p>
            <a:pPr/>
            <a:r>
              <a:t>By Elisa Passacantilli 1A classe digitale </a:t>
            </a:r>
          </a:p>
        </p:txBody>
      </p:sp>
      <p:sp>
        <p:nvSpPr>
          <p:cNvPr id="335" name="Buckingham Palace"/>
          <p:cNvSpPr txBox="1"/>
          <p:nvPr>
            <p:ph type="title"/>
          </p:nvPr>
        </p:nvSpPr>
        <p:spPr>
          <a:xfrm>
            <a:off x="5019877" y="303189"/>
            <a:ext cx="13059593" cy="2132993"/>
          </a:xfrm>
          <a:prstGeom prst="rect">
            <a:avLst/>
          </a:prstGeom>
        </p:spPr>
        <p:txBody>
          <a:bodyPr/>
          <a:lstStyle>
            <a:lvl1pPr defTabSz="2389572">
              <a:defRPr spc="-229" sz="11466">
                <a:solidFill>
                  <a:srgbClr val="E22400"/>
                </a:solidFill>
                <a:latin typeface="Didot"/>
                <a:ea typeface="Didot"/>
                <a:cs typeface="Didot"/>
                <a:sym typeface="Didot"/>
              </a:defRPr>
            </a:lvl1pPr>
          </a:lstStyle>
          <a:p>
            <a:pPr/>
            <a:r>
              <a:t>Buckingham Palace </a:t>
            </a:r>
          </a:p>
        </p:txBody>
      </p:sp>
      <p:grpSp>
        <p:nvGrpSpPr>
          <p:cNvPr id="338" name="Immagine"/>
          <p:cNvGrpSpPr/>
          <p:nvPr/>
        </p:nvGrpSpPr>
        <p:grpSpPr>
          <a:xfrm>
            <a:off x="6761403" y="3023890"/>
            <a:ext cx="10114940" cy="8011404"/>
            <a:chOff x="0" y="0"/>
            <a:chExt cx="10114939" cy="8011403"/>
          </a:xfrm>
        </p:grpSpPr>
        <p:pic>
          <p:nvPicPr>
            <p:cNvPr id="337" name="Immagine" descr="Immagine"/>
            <p:cNvPicPr>
              <a:picLocks noChangeAspect="1"/>
            </p:cNvPicPr>
            <p:nvPr/>
          </p:nvPicPr>
          <p:blipFill>
            <a:blip r:embed="rId2">
              <a:extLst/>
            </a:blip>
            <a:stretch>
              <a:fillRect/>
            </a:stretch>
          </p:blipFill>
          <p:spPr>
            <a:xfrm>
              <a:off x="12700" y="355600"/>
              <a:ext cx="10089540" cy="7541504"/>
            </a:xfrm>
            <a:prstGeom prst="rect">
              <a:avLst/>
            </a:prstGeom>
            <a:ln>
              <a:noFill/>
            </a:ln>
            <a:effectLst/>
          </p:spPr>
        </p:pic>
        <p:pic>
          <p:nvPicPr>
            <p:cNvPr id="336" name="Immagine" descr="Immagine"/>
            <p:cNvPicPr>
              <a:picLocks noChangeAspect="0"/>
            </p:cNvPicPr>
            <p:nvPr/>
          </p:nvPicPr>
          <p:blipFill>
            <a:blip r:embed="rId3">
              <a:extLst/>
            </a:blip>
            <a:stretch>
              <a:fillRect/>
            </a:stretch>
          </p:blipFill>
          <p:spPr>
            <a:xfrm>
              <a:off x="0" y="0"/>
              <a:ext cx="10114940" cy="8011404"/>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2" grpId="1" fill="hold">
                                  <p:stCondLst>
                                    <p:cond delay="0"/>
                                  </p:stCondLst>
                                  <p:iterate type="el" backwards="0">
                                    <p:tmAbs val="0"/>
                                  </p:iterate>
                                  <p:childTnLst>
                                    <p:set>
                                      <p:cBhvr>
                                        <p:cTn id="6" fill="hold"/>
                                        <p:tgtEl>
                                          <p:spTgt spid="335"/>
                                        </p:tgtEl>
                                        <p:attrNameLst>
                                          <p:attrName>style.visibility</p:attrName>
                                        </p:attrNameLst>
                                      </p:cBhvr>
                                      <p:to>
                                        <p:strVal val="visible"/>
                                      </p:to>
                                    </p:set>
                                    <p:animEffect filter="wipe(left)" transition="in">
                                      <p:cBhvr>
                                        <p:cTn id="7" dur="2000"/>
                                        <p:tgtEl>
                                          <p:spTgt spid="335"/>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8" presetID="22" grpId="2" fill="hold">
                                  <p:stCondLst>
                                    <p:cond delay="0"/>
                                  </p:stCondLst>
                                  <p:iterate type="el" backwards="0">
                                    <p:tmAbs val="0"/>
                                  </p:iterate>
                                  <p:childTnLst>
                                    <p:set>
                                      <p:cBhvr>
                                        <p:cTn id="11" fill="hold"/>
                                        <p:tgtEl>
                                          <p:spTgt spid="338"/>
                                        </p:tgtEl>
                                        <p:attrNameLst>
                                          <p:attrName>style.visibility</p:attrName>
                                        </p:attrNameLst>
                                      </p:cBhvr>
                                      <p:to>
                                        <p:strVal val="visible"/>
                                      </p:to>
                                    </p:set>
                                    <p:animEffect filter="wipe(left)" transition="in">
                                      <p:cBhvr>
                                        <p:cTn id="12" dur="2000"/>
                                        <p:tgtEl>
                                          <p:spTgt spid="338"/>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8" presetID="22" grpId="3" fill="hold">
                                  <p:stCondLst>
                                    <p:cond delay="0"/>
                                  </p:stCondLst>
                                  <p:iterate type="el" backwards="0">
                                    <p:tmAbs val="0"/>
                                  </p:iterate>
                                  <p:childTnLst>
                                    <p:set>
                                      <p:cBhvr>
                                        <p:cTn id="16" fill="hold"/>
                                        <p:tgtEl>
                                          <p:spTgt spid="334"/>
                                        </p:tgtEl>
                                        <p:attrNameLst>
                                          <p:attrName>style.visibility</p:attrName>
                                        </p:attrNameLst>
                                      </p:cBhvr>
                                      <p:to>
                                        <p:strVal val="visible"/>
                                      </p:to>
                                    </p:set>
                                    <p:animEffect filter="wipe(left)" transition="in">
                                      <p:cBhvr>
                                        <p:cTn id="17" dur="2000"/>
                                        <p:tgtEl>
                                          <p:spTgt spid="3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34" grpId="3"/>
      <p:bldP build="whole" bldLvl="1" animBg="1" rev="0" advAuto="0" spid="335" grpId="1"/>
      <p:bldP build="whole" bldLvl="1" animBg="1" rev="0" advAuto="0" spid="338" grpId="2"/>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18CFE"/>
        </a:solidFill>
      </p:bgPr>
    </p:bg>
    <p:spTree>
      <p:nvGrpSpPr>
        <p:cNvPr id="1" name=""/>
        <p:cNvGrpSpPr/>
        <p:nvPr/>
      </p:nvGrpSpPr>
      <p:grpSpPr>
        <a:xfrm>
          <a:off x="0" y="0"/>
          <a:ext cx="0" cy="0"/>
          <a:chOff x="0" y="0"/>
          <a:chExt cx="0" cy="0"/>
        </a:xfrm>
      </p:grpSpPr>
      <p:sp>
        <p:nvSpPr>
          <p:cNvPr id="340" name="Buckingham Palace is located in London and is where the Queen Elizabeth lives in the winter."/>
          <p:cNvSpPr txBox="1"/>
          <p:nvPr>
            <p:ph type="body" sz="quarter" idx="1"/>
          </p:nvPr>
        </p:nvSpPr>
        <p:spPr>
          <a:xfrm>
            <a:off x="1717545" y="2463517"/>
            <a:ext cx="10698540" cy="3929390"/>
          </a:xfrm>
          <a:prstGeom prst="rect">
            <a:avLst/>
          </a:prstGeom>
        </p:spPr>
        <p:txBody>
          <a:bodyPr/>
          <a:lstStyle>
            <a:lvl1pPr>
              <a:defRPr b="1">
                <a:latin typeface="Courier"/>
                <a:ea typeface="Courier"/>
                <a:cs typeface="Courier"/>
                <a:sym typeface="Courier"/>
              </a:defRPr>
            </a:lvl1pPr>
          </a:lstStyle>
          <a:p>
            <a:pPr/>
            <a:r>
              <a:t>Buckingham Palace is located in London and is where the Queen Elizabeth lives in the winter.</a:t>
            </a:r>
          </a:p>
        </p:txBody>
      </p:sp>
      <p:sp>
        <p:nvSpPr>
          <p:cNvPr id="341" name="Where is it?"/>
          <p:cNvSpPr txBox="1"/>
          <p:nvPr>
            <p:ph type="title"/>
          </p:nvPr>
        </p:nvSpPr>
        <p:spPr>
          <a:xfrm>
            <a:off x="2504672" y="592685"/>
            <a:ext cx="9779001" cy="1435101"/>
          </a:xfrm>
          <a:prstGeom prst="rect">
            <a:avLst/>
          </a:prstGeom>
        </p:spPr>
        <p:txBody>
          <a:bodyPr/>
          <a:lstStyle>
            <a:lvl1pPr>
              <a:defRPr spc="-174" sz="8700">
                <a:solidFill>
                  <a:srgbClr val="BE38F3"/>
                </a:solidFill>
                <a:latin typeface="Courier"/>
                <a:ea typeface="Courier"/>
                <a:cs typeface="Courier"/>
                <a:sym typeface="Courier"/>
              </a:defRPr>
            </a:lvl1pPr>
          </a:lstStyle>
          <a:p>
            <a:pPr/>
            <a:r>
              <a:t>Where is it?</a:t>
            </a:r>
          </a:p>
        </p:txBody>
      </p:sp>
      <p:grpSp>
        <p:nvGrpSpPr>
          <p:cNvPr id="344" name="Immagine"/>
          <p:cNvGrpSpPr/>
          <p:nvPr/>
        </p:nvGrpSpPr>
        <p:grpSpPr>
          <a:xfrm>
            <a:off x="1209712" y="5631120"/>
            <a:ext cx="8190638" cy="6742451"/>
            <a:chOff x="0" y="0"/>
            <a:chExt cx="8190636" cy="6742450"/>
          </a:xfrm>
        </p:grpSpPr>
        <p:pic>
          <p:nvPicPr>
            <p:cNvPr id="343" name="Immagine" descr="Immagine"/>
            <p:cNvPicPr>
              <a:picLocks noChangeAspect="1"/>
            </p:cNvPicPr>
            <p:nvPr/>
          </p:nvPicPr>
          <p:blipFill>
            <a:blip r:embed="rId2">
              <a:extLst/>
            </a:blip>
            <a:stretch>
              <a:fillRect/>
            </a:stretch>
          </p:blipFill>
          <p:spPr>
            <a:xfrm>
              <a:off x="215900" y="641350"/>
              <a:ext cx="7758837" cy="5885201"/>
            </a:xfrm>
            <a:prstGeom prst="rect">
              <a:avLst/>
            </a:prstGeom>
            <a:ln>
              <a:noFill/>
            </a:ln>
            <a:effectLst/>
          </p:spPr>
        </p:pic>
        <p:pic>
          <p:nvPicPr>
            <p:cNvPr id="342" name="Immagine" descr="Immagine"/>
            <p:cNvPicPr>
              <a:picLocks noChangeAspect="0"/>
            </p:cNvPicPr>
            <p:nvPr/>
          </p:nvPicPr>
          <p:blipFill>
            <a:blip r:embed="rId3">
              <a:extLst/>
            </a:blip>
            <a:stretch>
              <a:fillRect/>
            </a:stretch>
          </p:blipFill>
          <p:spPr>
            <a:xfrm>
              <a:off x="0" y="-1"/>
              <a:ext cx="8190637" cy="6742452"/>
            </a:xfrm>
            <a:prstGeom prst="rect">
              <a:avLst/>
            </a:prstGeom>
            <a:effectLst/>
          </p:spPr>
        </p:pic>
      </p:grpSp>
      <p:grpSp>
        <p:nvGrpSpPr>
          <p:cNvPr id="347" name="Immagine"/>
          <p:cNvGrpSpPr/>
          <p:nvPr/>
        </p:nvGrpSpPr>
        <p:grpSpPr>
          <a:xfrm>
            <a:off x="13179614" y="873184"/>
            <a:ext cx="8311506" cy="11199365"/>
            <a:chOff x="0" y="0"/>
            <a:chExt cx="8311505" cy="11199364"/>
          </a:xfrm>
        </p:grpSpPr>
        <p:pic>
          <p:nvPicPr>
            <p:cNvPr id="346" name="Immagine" descr="Immagine"/>
            <p:cNvPicPr>
              <a:picLocks noChangeAspect="1"/>
            </p:cNvPicPr>
            <p:nvPr/>
          </p:nvPicPr>
          <p:blipFill>
            <a:blip r:embed="rId4">
              <a:extLst/>
            </a:blip>
            <a:stretch>
              <a:fillRect/>
            </a:stretch>
          </p:blipFill>
          <p:spPr>
            <a:xfrm>
              <a:off x="215900" y="641350"/>
              <a:ext cx="7879706" cy="10342115"/>
            </a:xfrm>
            <a:prstGeom prst="rect">
              <a:avLst/>
            </a:prstGeom>
            <a:ln>
              <a:noFill/>
            </a:ln>
            <a:effectLst/>
          </p:spPr>
        </p:pic>
        <p:pic>
          <p:nvPicPr>
            <p:cNvPr id="345" name="Immagine" descr="Immagine"/>
            <p:cNvPicPr>
              <a:picLocks noChangeAspect="0"/>
            </p:cNvPicPr>
            <p:nvPr/>
          </p:nvPicPr>
          <p:blipFill>
            <a:blip r:embed="rId5">
              <a:extLst/>
            </a:blip>
            <a:stretch>
              <a:fillRect/>
            </a:stretch>
          </p:blipFill>
          <p:spPr>
            <a:xfrm>
              <a:off x="0" y="0"/>
              <a:ext cx="8311506" cy="11199365"/>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med" advClick="1" p14:dur="1000">
        <p:checker dir="horz"/>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lt" backwards="0">
                                    <p:tmAbs val="100"/>
                                  </p:iterate>
                                  <p:childTnLst>
                                    <p:set>
                                      <p:cBhvr>
                                        <p:cTn id="10" fill="hold"/>
                                        <p:tgtEl>
                                          <p:spTgt spid="3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8" presetID="2" grpId="3" fill="hold">
                                  <p:stCondLst>
                                    <p:cond delay="0"/>
                                  </p:stCondLst>
                                  <p:iterate type="el" backwards="0">
                                    <p:tmAbs val="0"/>
                                  </p:iterate>
                                  <p:childTnLst>
                                    <p:set>
                                      <p:cBhvr>
                                        <p:cTn id="14" fill="hold"/>
                                        <p:tgtEl>
                                          <p:spTgt spid="344"/>
                                        </p:tgtEl>
                                        <p:attrNameLst>
                                          <p:attrName>style.visibility</p:attrName>
                                        </p:attrNameLst>
                                      </p:cBhvr>
                                      <p:to>
                                        <p:strVal val="visible"/>
                                      </p:to>
                                    </p:set>
                                    <p:anim calcmode="lin" valueType="num">
                                      <p:cBhvr>
                                        <p:cTn id="15" dur="1250" fill="hold"/>
                                        <p:tgtEl>
                                          <p:spTgt spid="344"/>
                                        </p:tgtEl>
                                        <p:attrNameLst>
                                          <p:attrName>ppt_x</p:attrName>
                                        </p:attrNameLst>
                                      </p:cBhvr>
                                      <p:tavLst>
                                        <p:tav tm="0">
                                          <p:val>
                                            <p:strVal val="0-#ppt_w/2"/>
                                          </p:val>
                                        </p:tav>
                                        <p:tav tm="100000">
                                          <p:val>
                                            <p:strVal val="#ppt_x"/>
                                          </p:val>
                                        </p:tav>
                                      </p:tavLst>
                                    </p:anim>
                                    <p:anim calcmode="lin" valueType="num">
                                      <p:cBhvr>
                                        <p:cTn id="16" dur="1250" fill="hold"/>
                                        <p:tgtEl>
                                          <p:spTgt spid="34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8" presetID="2" grpId="4" fill="hold">
                                  <p:stCondLst>
                                    <p:cond delay="0"/>
                                  </p:stCondLst>
                                  <p:iterate type="el" backwards="0">
                                    <p:tmAbs val="0"/>
                                  </p:iterate>
                                  <p:childTnLst>
                                    <p:set>
                                      <p:cBhvr>
                                        <p:cTn id="20" fill="hold"/>
                                        <p:tgtEl>
                                          <p:spTgt spid="347"/>
                                        </p:tgtEl>
                                        <p:attrNameLst>
                                          <p:attrName>style.visibility</p:attrName>
                                        </p:attrNameLst>
                                      </p:cBhvr>
                                      <p:to>
                                        <p:strVal val="visible"/>
                                      </p:to>
                                    </p:set>
                                    <p:anim calcmode="lin" valueType="num">
                                      <p:cBhvr>
                                        <p:cTn id="21" dur="1250" fill="hold"/>
                                        <p:tgtEl>
                                          <p:spTgt spid="347"/>
                                        </p:tgtEl>
                                        <p:attrNameLst>
                                          <p:attrName>ppt_x</p:attrName>
                                        </p:attrNameLst>
                                      </p:cBhvr>
                                      <p:tavLst>
                                        <p:tav tm="0">
                                          <p:val>
                                            <p:strVal val="0-#ppt_w/2"/>
                                          </p:val>
                                        </p:tav>
                                        <p:tav tm="100000">
                                          <p:val>
                                            <p:strVal val="#ppt_x"/>
                                          </p:val>
                                        </p:tav>
                                      </p:tavLst>
                                    </p:anim>
                                    <p:anim calcmode="lin" valueType="num">
                                      <p:cBhvr>
                                        <p:cTn id="22" dur="1250" fill="hold"/>
                                        <p:tgtEl>
                                          <p:spTgt spid="3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44" grpId="3"/>
      <p:bldP build="whole" bldLvl="1" animBg="1" rev="0" advAuto="0" spid="341" grpId="1"/>
      <p:bldP build="whole" bldLvl="1" animBg="1" rev="0" advAuto="0" spid="347" grpId="4"/>
      <p:bldP build="whole" bldLvl="1" animBg="1" rev="0" advAuto="0" spid="340" grpId="2"/>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FCAFF"/>
        </a:solidFill>
      </p:bgPr>
    </p:bg>
    <p:spTree>
      <p:nvGrpSpPr>
        <p:cNvPr id="1" name=""/>
        <p:cNvGrpSpPr/>
        <p:nvPr/>
      </p:nvGrpSpPr>
      <p:grpSpPr>
        <a:xfrm>
          <a:off x="0" y="0"/>
          <a:ext cx="0" cy="0"/>
          <a:chOff x="0" y="0"/>
          <a:chExt cx="0" cy="0"/>
        </a:xfrm>
      </p:grpSpPr>
      <p:sp>
        <p:nvSpPr>
          <p:cNvPr id="349" name="The rooms"/>
          <p:cNvSpPr txBox="1"/>
          <p:nvPr>
            <p:ph type="title"/>
          </p:nvPr>
        </p:nvSpPr>
        <p:spPr>
          <a:xfrm>
            <a:off x="7264636" y="349278"/>
            <a:ext cx="19591019" cy="1933500"/>
          </a:xfrm>
          <a:prstGeom prst="rect">
            <a:avLst/>
          </a:prstGeom>
        </p:spPr>
        <p:txBody>
          <a:bodyPr/>
          <a:lstStyle>
            <a:lvl1pPr defTabSz="2292038">
              <a:defRPr b="0" spc="-178" sz="8930">
                <a:solidFill>
                  <a:srgbClr val="B92D5D"/>
                </a:solidFill>
                <a:latin typeface="Noteworthy Bold"/>
                <a:ea typeface="Noteworthy Bold"/>
                <a:cs typeface="Noteworthy Bold"/>
                <a:sym typeface="Noteworthy Bold"/>
              </a:defRPr>
            </a:lvl1pPr>
          </a:lstStyle>
          <a:p>
            <a:pPr/>
            <a:r>
              <a:t>The rooms</a:t>
            </a:r>
          </a:p>
        </p:txBody>
      </p:sp>
      <p:sp>
        <p:nvSpPr>
          <p:cNvPr id="350" name="All the rooms are 775:…"/>
          <p:cNvSpPr txBox="1"/>
          <p:nvPr>
            <p:ph type="body" sz="half" idx="1"/>
          </p:nvPr>
        </p:nvSpPr>
        <p:spPr>
          <a:xfrm>
            <a:off x="963092" y="2517608"/>
            <a:ext cx="9854728" cy="8256011"/>
          </a:xfrm>
          <a:prstGeom prst="rect">
            <a:avLst/>
          </a:prstGeom>
        </p:spPr>
        <p:txBody>
          <a:bodyPr/>
          <a:lstStyle/>
          <a:p>
            <a:pPr marL="608837" indent="-608837" algn="just" defTabSz="2292038">
              <a:spcBef>
                <a:spcPts val="4200"/>
              </a:spcBef>
              <a:defRPr sz="4794">
                <a:latin typeface="Noteworthy Bold"/>
                <a:ea typeface="Noteworthy Bold"/>
                <a:cs typeface="Noteworthy Bold"/>
                <a:sym typeface="Noteworthy Bold"/>
              </a:defRPr>
            </a:pPr>
            <a:r>
              <a:t>All the rooms are 775:</a:t>
            </a:r>
          </a:p>
          <a:p>
            <a:pPr marL="608837" indent="-608837" algn="just" defTabSz="2292038">
              <a:spcBef>
                <a:spcPts val="4200"/>
              </a:spcBef>
              <a:defRPr sz="4794">
                <a:latin typeface="Noteworthy Bold"/>
                <a:ea typeface="Noteworthy Bold"/>
                <a:cs typeface="Noteworthy Bold"/>
                <a:sym typeface="Noteworthy Bold"/>
              </a:defRPr>
            </a:pPr>
            <a:r>
              <a:t>92 offices</a:t>
            </a:r>
          </a:p>
          <a:p>
            <a:pPr marL="608837" indent="-608837" algn="just" defTabSz="2292038">
              <a:spcBef>
                <a:spcPts val="4200"/>
              </a:spcBef>
              <a:defRPr sz="4794">
                <a:latin typeface="Noteworthy Bold"/>
                <a:ea typeface="Noteworthy Bold"/>
                <a:cs typeface="Noteworthy Bold"/>
                <a:sym typeface="Noteworthy Bold"/>
              </a:defRPr>
            </a:pPr>
            <a:r>
              <a:t>78 bathrooms</a:t>
            </a:r>
          </a:p>
          <a:p>
            <a:pPr marL="608837" indent="-608837" algn="just" defTabSz="2292038">
              <a:spcBef>
                <a:spcPts val="4200"/>
              </a:spcBef>
              <a:defRPr sz="4794">
                <a:latin typeface="Noteworthy Bold"/>
                <a:ea typeface="Noteworthy Bold"/>
                <a:cs typeface="Noteworthy Bold"/>
                <a:sym typeface="Noteworthy Bold"/>
              </a:defRPr>
            </a:pPr>
            <a:r>
              <a:t>188 bedrooms (for the staff)</a:t>
            </a:r>
          </a:p>
          <a:p>
            <a:pPr marL="608837" indent="-608837" algn="just" defTabSz="2292038">
              <a:spcBef>
                <a:spcPts val="4200"/>
              </a:spcBef>
              <a:defRPr sz="4794">
                <a:latin typeface="Noteworthy Bold"/>
                <a:ea typeface="Noteworthy Bold"/>
                <a:cs typeface="Noteworthy Bold"/>
                <a:sym typeface="Noteworthy Bold"/>
              </a:defRPr>
            </a:pPr>
            <a:r>
              <a:t>52 bedrooms (for Royals Guests)</a:t>
            </a:r>
          </a:p>
          <a:p>
            <a:pPr marL="608837" indent="-608837" algn="just" defTabSz="2292038">
              <a:spcBef>
                <a:spcPts val="4200"/>
              </a:spcBef>
              <a:defRPr sz="4794">
                <a:latin typeface="Noteworthy Bold"/>
                <a:ea typeface="Noteworthy Bold"/>
                <a:cs typeface="Noteworthy Bold"/>
                <a:sym typeface="Noteworthy Bold"/>
              </a:defRPr>
            </a:pPr>
            <a:r>
              <a:t>19 State rooms</a:t>
            </a:r>
          </a:p>
        </p:txBody>
      </p:sp>
      <p:pic>
        <p:nvPicPr>
          <p:cNvPr id="351" name="Immagine" descr="Immagine"/>
          <p:cNvPicPr>
            <a:picLocks noChangeAspect="0"/>
          </p:cNvPicPr>
          <p:nvPr/>
        </p:nvPicPr>
        <p:blipFill>
          <a:blip r:embed="rId2">
            <a:extLst/>
          </a:blip>
          <a:stretch>
            <a:fillRect/>
          </a:stretch>
        </p:blipFill>
        <p:spPr>
          <a:xfrm>
            <a:off x="10383422" y="2899432"/>
            <a:ext cx="12583888" cy="7492363"/>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med" advClick="1" p14:dur="1000">
        <p15:prstTrans prst="peelOff" invX="1"/>
      </p:transition>
    </mc:Choice>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lt" backwards="0">
                                    <p:tmAbs val="100"/>
                                  </p:iterate>
                                  <p:childTnLst>
                                    <p:set>
                                      <p:cBhvr>
                                        <p:cTn id="10" fill="hold"/>
                                        <p:tgtEl>
                                          <p:spTgt spid="3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ntr" nodeType="clickEffect" presetSubtype="8" presetID="2" grpId="3" fill="hold">
                                  <p:stCondLst>
                                    <p:cond delay="0"/>
                                  </p:stCondLst>
                                  <p:iterate type="el" backwards="0">
                                    <p:tmAbs val="0"/>
                                  </p:iterate>
                                  <p:childTnLst>
                                    <p:set>
                                      <p:cBhvr>
                                        <p:cTn id="14" fill="hold"/>
                                        <p:tgtEl>
                                          <p:spTgt spid="351"/>
                                        </p:tgtEl>
                                        <p:attrNameLst>
                                          <p:attrName>style.visibility</p:attrName>
                                        </p:attrNameLst>
                                      </p:cBhvr>
                                      <p:to>
                                        <p:strVal val="visible"/>
                                      </p:to>
                                    </p:set>
                                    <p:anim calcmode="lin" valueType="num">
                                      <p:cBhvr>
                                        <p:cTn id="15" dur="1000" fill="hold"/>
                                        <p:tgtEl>
                                          <p:spTgt spid="351"/>
                                        </p:tgtEl>
                                        <p:attrNameLst>
                                          <p:attrName>ppt_x</p:attrName>
                                        </p:attrNameLst>
                                      </p:cBhvr>
                                      <p:tavLst>
                                        <p:tav tm="0">
                                          <p:val>
                                            <p:strVal val="0-#ppt_w/2"/>
                                          </p:val>
                                        </p:tav>
                                        <p:tav tm="100000">
                                          <p:val>
                                            <p:strVal val="#ppt_x"/>
                                          </p:val>
                                        </p:tav>
                                      </p:tavLst>
                                    </p:anim>
                                    <p:anim calcmode="lin" valueType="num">
                                      <p:cBhvr>
                                        <p:cTn id="16" dur="1000" fill="hold"/>
                                        <p:tgtEl>
                                          <p:spTgt spid="3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50" grpId="2"/>
      <p:bldP build="whole" bldLvl="1" animBg="1" rev="0" advAuto="0" spid="349" grpId="1"/>
      <p:bldP build="whole" bldLvl="1" animBg="1" rev="0" advAuto="0" spid="351" grpId="3"/>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CBF0FF"/>
        </a:solidFill>
      </p:bgPr>
    </p:bg>
    <p:spTree>
      <p:nvGrpSpPr>
        <p:cNvPr id="1" name=""/>
        <p:cNvGrpSpPr/>
        <p:nvPr/>
      </p:nvGrpSpPr>
      <p:grpSpPr>
        <a:xfrm>
          <a:off x="0" y="0"/>
          <a:ext cx="0" cy="0"/>
          <a:chOff x="0" y="0"/>
          <a:chExt cx="0" cy="0"/>
        </a:xfrm>
      </p:grpSpPr>
      <p:sp>
        <p:nvSpPr>
          <p:cNvPr id="353" name="It is possible to visit Buckingham Palace in the summer as the queen is not inside"/>
          <p:cNvSpPr txBox="1"/>
          <p:nvPr>
            <p:ph type="body" sz="quarter" idx="1"/>
          </p:nvPr>
        </p:nvSpPr>
        <p:spPr>
          <a:xfrm>
            <a:off x="881956" y="2382382"/>
            <a:ext cx="7601858" cy="3658937"/>
          </a:xfrm>
          <a:prstGeom prst="rect">
            <a:avLst/>
          </a:prstGeom>
        </p:spPr>
        <p:txBody>
          <a:bodyPr/>
          <a:lstStyle>
            <a:lvl1pPr marL="726821" indent="-726821" defTabSz="2365188">
              <a:spcBef>
                <a:spcPts val="4300"/>
              </a:spcBef>
              <a:defRPr sz="5723">
                <a:latin typeface="Marker Felt"/>
                <a:ea typeface="Marker Felt"/>
                <a:cs typeface="Marker Felt"/>
                <a:sym typeface="Marker Felt"/>
              </a:defRPr>
            </a:lvl1pPr>
          </a:lstStyle>
          <a:p>
            <a:pPr/>
            <a:r>
              <a:t>It is possible to visit Buckingham Palace in the summer as the queen is not inside</a:t>
            </a:r>
          </a:p>
        </p:txBody>
      </p:sp>
      <p:sp>
        <p:nvSpPr>
          <p:cNvPr id="354" name="When you can visit ?"/>
          <p:cNvSpPr txBox="1"/>
          <p:nvPr>
            <p:ph type="title"/>
          </p:nvPr>
        </p:nvSpPr>
        <p:spPr>
          <a:xfrm>
            <a:off x="800821" y="754956"/>
            <a:ext cx="9779001" cy="1435101"/>
          </a:xfrm>
          <a:prstGeom prst="rect">
            <a:avLst/>
          </a:prstGeom>
        </p:spPr>
        <p:txBody>
          <a:bodyPr/>
          <a:lstStyle>
            <a:lvl1pPr defTabSz="2316421">
              <a:defRPr spc="-161" sz="8075">
                <a:solidFill>
                  <a:srgbClr val="01C7FC"/>
                </a:solidFill>
                <a:latin typeface="Marker Felt"/>
                <a:ea typeface="Marker Felt"/>
                <a:cs typeface="Marker Felt"/>
                <a:sym typeface="Marker Felt"/>
              </a:defRPr>
            </a:lvl1pPr>
          </a:lstStyle>
          <a:p>
            <a:pPr/>
            <a:r>
              <a:t>When you can visit ?</a:t>
            </a:r>
          </a:p>
        </p:txBody>
      </p:sp>
      <p:grpSp>
        <p:nvGrpSpPr>
          <p:cNvPr id="357" name="Immagine"/>
          <p:cNvGrpSpPr/>
          <p:nvPr/>
        </p:nvGrpSpPr>
        <p:grpSpPr>
          <a:xfrm>
            <a:off x="664389" y="6233643"/>
            <a:ext cx="9218199" cy="6472302"/>
            <a:chOff x="0" y="0"/>
            <a:chExt cx="9218198" cy="6472301"/>
          </a:xfrm>
        </p:grpSpPr>
        <p:pic>
          <p:nvPicPr>
            <p:cNvPr id="356" name="Immagine" descr="Immagine"/>
            <p:cNvPicPr>
              <a:picLocks noChangeAspect="1"/>
            </p:cNvPicPr>
            <p:nvPr/>
          </p:nvPicPr>
          <p:blipFill>
            <a:blip r:embed="rId2">
              <a:extLst/>
            </a:blip>
            <a:stretch>
              <a:fillRect/>
            </a:stretch>
          </p:blipFill>
          <p:spPr>
            <a:xfrm>
              <a:off x="584200" y="469900"/>
              <a:ext cx="8075199" cy="5380102"/>
            </a:xfrm>
            <a:prstGeom prst="rect">
              <a:avLst/>
            </a:prstGeom>
            <a:ln>
              <a:noFill/>
            </a:ln>
            <a:effectLst/>
          </p:spPr>
        </p:pic>
        <p:pic>
          <p:nvPicPr>
            <p:cNvPr id="355" name="Immagine" descr="Immagine"/>
            <p:cNvPicPr>
              <a:picLocks noChangeAspect="0"/>
            </p:cNvPicPr>
            <p:nvPr/>
          </p:nvPicPr>
          <p:blipFill>
            <a:blip r:embed="rId3">
              <a:extLst/>
            </a:blip>
            <a:stretch>
              <a:fillRect/>
            </a:stretch>
          </p:blipFill>
          <p:spPr>
            <a:xfrm>
              <a:off x="0" y="0"/>
              <a:ext cx="9218199" cy="6472302"/>
            </a:xfrm>
            <a:prstGeom prst="rect">
              <a:avLst/>
            </a:prstGeom>
            <a:effectLst/>
          </p:spPr>
        </p:pic>
      </p:grpSp>
      <p:grpSp>
        <p:nvGrpSpPr>
          <p:cNvPr id="360" name="Immagine"/>
          <p:cNvGrpSpPr/>
          <p:nvPr/>
        </p:nvGrpSpPr>
        <p:grpSpPr>
          <a:xfrm>
            <a:off x="10642114" y="2274267"/>
            <a:ext cx="12858609" cy="7682230"/>
            <a:chOff x="0" y="0"/>
            <a:chExt cx="12858607" cy="7682229"/>
          </a:xfrm>
        </p:grpSpPr>
        <p:pic>
          <p:nvPicPr>
            <p:cNvPr id="359" name="Immagine" descr="Immagine"/>
            <p:cNvPicPr>
              <a:picLocks noChangeAspect="1"/>
            </p:cNvPicPr>
            <p:nvPr/>
          </p:nvPicPr>
          <p:blipFill>
            <a:blip r:embed="rId4">
              <a:extLst/>
            </a:blip>
            <a:stretch>
              <a:fillRect/>
            </a:stretch>
          </p:blipFill>
          <p:spPr>
            <a:xfrm>
              <a:off x="584200" y="469900"/>
              <a:ext cx="11715608" cy="6590030"/>
            </a:xfrm>
            <a:prstGeom prst="rect">
              <a:avLst/>
            </a:prstGeom>
            <a:ln>
              <a:noFill/>
            </a:ln>
            <a:effectLst/>
          </p:spPr>
        </p:pic>
        <p:pic>
          <p:nvPicPr>
            <p:cNvPr id="358" name="Immagine" descr="Immagine"/>
            <p:cNvPicPr>
              <a:picLocks noChangeAspect="0"/>
            </p:cNvPicPr>
            <p:nvPr/>
          </p:nvPicPr>
          <p:blipFill>
            <a:blip r:embed="rId5">
              <a:extLst/>
            </a:blip>
            <a:stretch>
              <a:fillRect/>
            </a:stretch>
          </p:blipFill>
          <p:spPr>
            <a:xfrm>
              <a:off x="0" y="0"/>
              <a:ext cx="12858608" cy="7682230"/>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med" advClick="1" p14:dur="1000">
        <p14:ripple/>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lt" backwards="0">
                                    <p:tmAbs val="0"/>
                                  </p:iterate>
                                  <p:childTnLst>
                                    <p:set>
                                      <p:cBhvr>
                                        <p:cTn id="6" fill="hold"/>
                                        <p:tgtEl>
                                          <p:spTgt spid="354"/>
                                        </p:tgtEl>
                                        <p:attrNameLst>
                                          <p:attrName>style.visibility</p:attrName>
                                        </p:attrNameLst>
                                      </p:cBhvr>
                                      <p:to>
                                        <p:strVal val="visible"/>
                                      </p:to>
                                    </p:set>
                                    <p:anim calcmode="lin" valueType="num">
                                      <p:cBhvr>
                                        <p:cTn id="7" dur="1000" fill="hold"/>
                                        <p:tgtEl>
                                          <p:spTgt spid="354"/>
                                        </p:tgtEl>
                                        <p:attrNameLst>
                                          <p:attrName>ppt_x</p:attrName>
                                        </p:attrNameLst>
                                      </p:cBhvr>
                                      <p:tavLst>
                                        <p:tav tm="0">
                                          <p:val>
                                            <p:strVal val="0-#ppt_w/2"/>
                                          </p:val>
                                        </p:tav>
                                        <p:tav tm="100000">
                                          <p:val>
                                            <p:strVal val="#ppt_x"/>
                                          </p:val>
                                        </p:tav>
                                      </p:tavLst>
                                    </p:anim>
                                    <p:anim calcmode="lin" valueType="num">
                                      <p:cBhvr>
                                        <p:cTn id="8" dur="1000" fill="hold"/>
                                        <p:tgtEl>
                                          <p:spTgt spid="3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32" presetID="23" grpId="2" fill="hold">
                                  <p:stCondLst>
                                    <p:cond delay="0"/>
                                  </p:stCondLst>
                                  <p:iterate type="el" backwards="0">
                                    <p:tmAbs val="0"/>
                                  </p:iterate>
                                  <p:childTnLst>
                                    <p:set>
                                      <p:cBhvr>
                                        <p:cTn id="12" fill="hold"/>
                                        <p:tgtEl>
                                          <p:spTgt spid="353"/>
                                        </p:tgtEl>
                                        <p:attrNameLst>
                                          <p:attrName>style.visibility</p:attrName>
                                        </p:attrNameLst>
                                      </p:cBhvr>
                                      <p:to>
                                        <p:strVal val="visible"/>
                                      </p:to>
                                    </p:set>
                                    <p:anim calcmode="lin" valueType="num">
                                      <p:cBhvr>
                                        <p:cTn id="13" dur="1000" fill="hold"/>
                                        <p:tgtEl>
                                          <p:spTgt spid="353"/>
                                        </p:tgtEl>
                                        <p:attrNameLst>
                                          <p:attrName>ppt_w</p:attrName>
                                        </p:attrNameLst>
                                      </p:cBhvr>
                                      <p:tavLst>
                                        <p:tav tm="0">
                                          <p:val>
                                            <p:strVal val="4*#ppt_w"/>
                                          </p:val>
                                        </p:tav>
                                        <p:tav tm="100000">
                                          <p:val>
                                            <p:strVal val="#ppt_w"/>
                                          </p:val>
                                        </p:tav>
                                      </p:tavLst>
                                    </p:anim>
                                    <p:anim calcmode="lin" valueType="num">
                                      <p:cBhvr>
                                        <p:cTn id="14" dur="1000" fill="hold"/>
                                        <p:tgtEl>
                                          <p:spTgt spid="353"/>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16" presetID="23" grpId="3" fill="hold">
                                  <p:stCondLst>
                                    <p:cond delay="0"/>
                                  </p:stCondLst>
                                  <p:iterate type="el" backwards="0">
                                    <p:tmAbs val="0"/>
                                  </p:iterate>
                                  <p:childTnLst>
                                    <p:set>
                                      <p:cBhvr>
                                        <p:cTn id="18" fill="hold"/>
                                        <p:tgtEl>
                                          <p:spTgt spid="357"/>
                                        </p:tgtEl>
                                        <p:attrNameLst>
                                          <p:attrName>style.visibility</p:attrName>
                                        </p:attrNameLst>
                                      </p:cBhvr>
                                      <p:to>
                                        <p:strVal val="visible"/>
                                      </p:to>
                                    </p:set>
                                    <p:anim calcmode="lin" valueType="num">
                                      <p:cBhvr>
                                        <p:cTn id="19" dur="750" fill="hold"/>
                                        <p:tgtEl>
                                          <p:spTgt spid="357"/>
                                        </p:tgtEl>
                                        <p:attrNameLst>
                                          <p:attrName>ppt_w</p:attrName>
                                        </p:attrNameLst>
                                      </p:cBhvr>
                                      <p:tavLst>
                                        <p:tav tm="0">
                                          <p:val>
                                            <p:fltVal val="0"/>
                                          </p:val>
                                        </p:tav>
                                        <p:tav tm="100000">
                                          <p:val>
                                            <p:strVal val="#ppt_w"/>
                                          </p:val>
                                        </p:tav>
                                      </p:tavLst>
                                    </p:anim>
                                    <p:anim calcmode="lin" valueType="num">
                                      <p:cBhvr>
                                        <p:cTn id="20" dur="750" fill="hold"/>
                                        <p:tgtEl>
                                          <p:spTgt spid="35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Class="entr" nodeType="clickEffect" presetSubtype="16" presetID="23" grpId="4" fill="hold">
                                  <p:stCondLst>
                                    <p:cond delay="0"/>
                                  </p:stCondLst>
                                  <p:iterate type="el" backwards="0">
                                    <p:tmAbs val="0"/>
                                  </p:iterate>
                                  <p:childTnLst>
                                    <p:set>
                                      <p:cBhvr>
                                        <p:cTn id="24" fill="hold"/>
                                        <p:tgtEl>
                                          <p:spTgt spid="360"/>
                                        </p:tgtEl>
                                        <p:attrNameLst>
                                          <p:attrName>style.visibility</p:attrName>
                                        </p:attrNameLst>
                                      </p:cBhvr>
                                      <p:to>
                                        <p:strVal val="visible"/>
                                      </p:to>
                                    </p:set>
                                    <p:anim calcmode="lin" valueType="num">
                                      <p:cBhvr>
                                        <p:cTn id="25" dur="750" fill="hold"/>
                                        <p:tgtEl>
                                          <p:spTgt spid="360"/>
                                        </p:tgtEl>
                                        <p:attrNameLst>
                                          <p:attrName>ppt_w</p:attrName>
                                        </p:attrNameLst>
                                      </p:cBhvr>
                                      <p:tavLst>
                                        <p:tav tm="0">
                                          <p:val>
                                            <p:fltVal val="0"/>
                                          </p:val>
                                        </p:tav>
                                        <p:tav tm="100000">
                                          <p:val>
                                            <p:strVal val="#ppt_w"/>
                                          </p:val>
                                        </p:tav>
                                      </p:tavLst>
                                    </p:anim>
                                    <p:anim calcmode="lin" valueType="num">
                                      <p:cBhvr>
                                        <p:cTn id="26" dur="750" fill="hold"/>
                                        <p:tgtEl>
                                          <p:spTgt spid="3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60" grpId="4"/>
      <p:bldP build="whole" bldLvl="1" animBg="1" rev="0" advAuto="0" spid="354" grpId="1"/>
      <p:bldP build="whole" bldLvl="1" animBg="1" rev="0" advAuto="0" spid="357" grpId="3"/>
      <p:bldP build="whole" bldLvl="1" animBg="1" rev="0" advAuto="0" spid="353" grpId="2"/>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994"/>
        </a:solidFill>
      </p:bgPr>
    </p:bg>
    <p:spTree>
      <p:nvGrpSpPr>
        <p:cNvPr id="1" name=""/>
        <p:cNvGrpSpPr/>
        <p:nvPr/>
      </p:nvGrpSpPr>
      <p:grpSpPr>
        <a:xfrm>
          <a:off x="0" y="0"/>
          <a:ext cx="0" cy="0"/>
          <a:chOff x="0" y="0"/>
          <a:chExt cx="0" cy="0"/>
        </a:xfrm>
      </p:grpSpPr>
      <p:sp>
        <p:nvSpPr>
          <p:cNvPr id="362" name="The End"/>
          <p:cNvSpPr txBox="1"/>
          <p:nvPr>
            <p:ph type="title"/>
          </p:nvPr>
        </p:nvSpPr>
        <p:spPr>
          <a:xfrm>
            <a:off x="8924052" y="1270000"/>
            <a:ext cx="20380740" cy="2947863"/>
          </a:xfrm>
          <a:prstGeom prst="rect">
            <a:avLst/>
          </a:prstGeom>
        </p:spPr>
        <p:txBody>
          <a:bodyPr/>
          <a:lstStyle>
            <a:lvl1pPr>
              <a:defRPr b="0">
                <a:solidFill>
                  <a:srgbClr val="0056D6"/>
                </a:solidFill>
                <a:latin typeface="Chalkduster"/>
                <a:ea typeface="Chalkduster"/>
                <a:cs typeface="Chalkduster"/>
                <a:sym typeface="Chalkduster"/>
              </a:defRPr>
            </a:lvl1pPr>
          </a:lstStyle>
          <a:p>
            <a:pPr/>
            <a:r>
              <a:t>The End</a:t>
            </a:r>
          </a:p>
        </p:txBody>
      </p:sp>
      <p:grpSp>
        <p:nvGrpSpPr>
          <p:cNvPr id="365" name="Immagine"/>
          <p:cNvGrpSpPr/>
          <p:nvPr/>
        </p:nvGrpSpPr>
        <p:grpSpPr>
          <a:xfrm>
            <a:off x="92990" y="4962741"/>
            <a:ext cx="11410467" cy="7140921"/>
            <a:chOff x="0" y="0"/>
            <a:chExt cx="11410466" cy="7140919"/>
          </a:xfrm>
        </p:grpSpPr>
        <p:pic>
          <p:nvPicPr>
            <p:cNvPr id="364" name="Immagine" descr="Immagine"/>
            <p:cNvPicPr>
              <a:picLocks noChangeAspect="1"/>
            </p:cNvPicPr>
            <p:nvPr/>
          </p:nvPicPr>
          <p:blipFill>
            <a:blip r:embed="rId2">
              <a:extLst/>
            </a:blip>
            <a:stretch>
              <a:fillRect/>
            </a:stretch>
          </p:blipFill>
          <p:spPr>
            <a:xfrm>
              <a:off x="304800" y="304800"/>
              <a:ext cx="10800867" cy="6480520"/>
            </a:xfrm>
            <a:prstGeom prst="rect">
              <a:avLst/>
            </a:prstGeom>
            <a:ln>
              <a:noFill/>
            </a:ln>
            <a:effectLst/>
          </p:spPr>
        </p:pic>
        <p:pic>
          <p:nvPicPr>
            <p:cNvPr id="363" name="Immagine" descr="Immagine"/>
            <p:cNvPicPr>
              <a:picLocks noChangeAspect="0"/>
            </p:cNvPicPr>
            <p:nvPr/>
          </p:nvPicPr>
          <p:blipFill>
            <a:blip r:embed="rId3">
              <a:extLst/>
            </a:blip>
            <a:stretch>
              <a:fillRect/>
            </a:stretch>
          </p:blipFill>
          <p:spPr>
            <a:xfrm>
              <a:off x="0" y="0"/>
              <a:ext cx="11410467" cy="7140920"/>
            </a:xfrm>
            <a:prstGeom prst="rect">
              <a:avLst/>
            </a:prstGeom>
            <a:effectLst/>
          </p:spPr>
        </p:pic>
      </p:grpSp>
      <p:grpSp>
        <p:nvGrpSpPr>
          <p:cNvPr id="368" name="Immagine"/>
          <p:cNvGrpSpPr/>
          <p:nvPr/>
        </p:nvGrpSpPr>
        <p:grpSpPr>
          <a:xfrm>
            <a:off x="11115178" y="5060776"/>
            <a:ext cx="11820885" cy="6944852"/>
            <a:chOff x="0" y="0"/>
            <a:chExt cx="11820884" cy="6944850"/>
          </a:xfrm>
        </p:grpSpPr>
        <p:pic>
          <p:nvPicPr>
            <p:cNvPr id="367" name="Immagine" descr="Immagine"/>
            <p:cNvPicPr>
              <a:picLocks noChangeAspect="1"/>
            </p:cNvPicPr>
            <p:nvPr/>
          </p:nvPicPr>
          <p:blipFill>
            <a:blip r:embed="rId4">
              <a:extLst/>
            </a:blip>
            <a:stretch>
              <a:fillRect/>
            </a:stretch>
          </p:blipFill>
          <p:spPr>
            <a:xfrm>
              <a:off x="304800" y="304800"/>
              <a:ext cx="11211285" cy="6284451"/>
            </a:xfrm>
            <a:prstGeom prst="rect">
              <a:avLst/>
            </a:prstGeom>
            <a:ln>
              <a:noFill/>
            </a:ln>
            <a:effectLst/>
          </p:spPr>
        </p:pic>
        <p:pic>
          <p:nvPicPr>
            <p:cNvPr id="366" name="Immagine" descr="Immagine"/>
            <p:cNvPicPr>
              <a:picLocks noChangeAspect="0"/>
            </p:cNvPicPr>
            <p:nvPr/>
          </p:nvPicPr>
          <p:blipFill>
            <a:blip r:embed="rId5">
              <a:extLst/>
            </a:blip>
            <a:stretch>
              <a:fillRect/>
            </a:stretch>
          </p:blipFill>
          <p:spPr>
            <a:xfrm>
              <a:off x="0" y="0"/>
              <a:ext cx="11820885" cy="6944851"/>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5" presetID="3" grpId="1" fill="hold">
                                  <p:stCondLst>
                                    <p:cond delay="0"/>
                                  </p:stCondLst>
                                  <p:iterate type="el" backwards="0">
                                    <p:tmAbs val="0"/>
                                  </p:iterate>
                                  <p:childTnLst>
                                    <p:set>
                                      <p:cBhvr>
                                        <p:cTn id="6" fill="hold"/>
                                        <p:tgtEl>
                                          <p:spTgt spid="362"/>
                                        </p:tgtEl>
                                        <p:attrNameLst>
                                          <p:attrName>style.visibility</p:attrName>
                                        </p:attrNameLst>
                                      </p:cBhvr>
                                      <p:to>
                                        <p:strVal val="visible"/>
                                      </p:to>
                                    </p:set>
                                    <p:animEffect filter="blinds(vertical)" transition="in">
                                      <p:cBhvr>
                                        <p:cTn id="7" dur="1000"/>
                                        <p:tgtEl>
                                          <p:spTgt spid="362"/>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5" presetID="3" grpId="2" fill="hold">
                                  <p:stCondLst>
                                    <p:cond delay="0"/>
                                  </p:stCondLst>
                                  <p:iterate type="el" backwards="0">
                                    <p:tmAbs val="0"/>
                                  </p:iterate>
                                  <p:childTnLst>
                                    <p:set>
                                      <p:cBhvr>
                                        <p:cTn id="11" fill="hold"/>
                                        <p:tgtEl>
                                          <p:spTgt spid="365"/>
                                        </p:tgtEl>
                                        <p:attrNameLst>
                                          <p:attrName>style.visibility</p:attrName>
                                        </p:attrNameLst>
                                      </p:cBhvr>
                                      <p:to>
                                        <p:strVal val="visible"/>
                                      </p:to>
                                    </p:set>
                                    <p:animEffect filter="blinds(vertical)" transition="in">
                                      <p:cBhvr>
                                        <p:cTn id="12" dur="1000"/>
                                        <p:tgtEl>
                                          <p:spTgt spid="365"/>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5" presetID="3" grpId="3" fill="hold">
                                  <p:stCondLst>
                                    <p:cond delay="0"/>
                                  </p:stCondLst>
                                  <p:iterate type="el" backwards="0">
                                    <p:tmAbs val="0"/>
                                  </p:iterate>
                                  <p:childTnLst>
                                    <p:set>
                                      <p:cBhvr>
                                        <p:cTn id="16" fill="hold"/>
                                        <p:tgtEl>
                                          <p:spTgt spid="368"/>
                                        </p:tgtEl>
                                        <p:attrNameLst>
                                          <p:attrName>style.visibility</p:attrName>
                                        </p:attrNameLst>
                                      </p:cBhvr>
                                      <p:to>
                                        <p:strVal val="visible"/>
                                      </p:to>
                                    </p:set>
                                    <p:animEffect filter="blinds(vertical)" transition="in">
                                      <p:cBhvr>
                                        <p:cTn id="17" dur="1000"/>
                                        <p:tgtEl>
                                          <p:spTgt spid="3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65" grpId="2"/>
      <p:bldP build="whole" bldLvl="1" animBg="1" rev="0" advAuto="0" spid="362" grpId="1"/>
      <p:bldP build="whole" bldLvl="1" animBg="1" rev="0" advAuto="0" spid="368" grpId="3"/>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0" name="Tower Bridge"/>
          <p:cNvSpPr txBox="1"/>
          <p:nvPr>
            <p:ph type="title"/>
          </p:nvPr>
        </p:nvSpPr>
        <p:spPr>
          <a:prstGeom prst="rect">
            <a:avLst/>
          </a:prstGeom>
        </p:spPr>
        <p:txBody>
          <a:bodyPr/>
          <a:lstStyle/>
          <a:p>
            <a:pPr/>
            <a:r>
              <a:t>Tower Bridge</a:t>
            </a:r>
          </a:p>
        </p:txBody>
      </p:sp>
      <p:sp>
        <p:nvSpPr>
          <p:cNvPr id="371" name="Edoardo Lo Scudo 1A classe digitale"/>
          <p:cNvSpPr txBox="1"/>
          <p:nvPr>
            <p:ph type="body" sz="quarter" idx="1"/>
          </p:nvPr>
        </p:nvSpPr>
        <p:spPr>
          <a:xfrm>
            <a:off x="2985683" y="7962900"/>
            <a:ext cx="19050001" cy="2540000"/>
          </a:xfrm>
          <a:prstGeom prst="rect">
            <a:avLst/>
          </a:prstGeom>
          <a:ln>
            <a:solidFill>
              <a:srgbClr val="000000"/>
            </a:solidFill>
          </a:ln>
        </p:spPr>
        <p:txBody>
          <a:bodyPr/>
          <a:lstStyle>
            <a:lvl1pPr>
              <a:defRPr sz="6700">
                <a:solidFill>
                  <a:srgbClr val="BE38F3"/>
                </a:solidFill>
              </a:defRPr>
            </a:lvl1pPr>
          </a:lstStyle>
          <a:p>
            <a:pPr/>
            <a:r>
              <a:t>Edoardo Lo Scudo 1A classe digitale </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3" name="IMG_2007.jpeg" descr="IMG_2007.jpeg"/>
          <p:cNvPicPr>
            <a:picLocks noChangeAspect="0"/>
          </p:cNvPicPr>
          <p:nvPr>
            <p:ph type="pic" idx="21"/>
          </p:nvPr>
        </p:nvPicPr>
        <p:blipFill>
          <a:blip r:embed="rId2">
            <a:extLst/>
          </a:blip>
          <a:stretch>
            <a:fillRect/>
          </a:stretch>
        </p:blipFill>
        <p:spPr>
          <a:xfrm>
            <a:off x="12814300" y="3163658"/>
            <a:ext cx="9563100" cy="9055101"/>
          </a:xfrm>
          <a:prstGeom prst="rect">
            <a:avLst/>
          </a:prstGeom>
          <a:effectLst>
            <a:outerShdw sx="100000" sy="100000" kx="0" ky="0" algn="b" rotWithShape="0" blurRad="190500" dist="12700" dir="5400000">
              <a:srgbClr val="000000"/>
            </a:outerShdw>
            <a:reflection blurRad="0" stA="100000" stPos="0" endA="0" endPos="40000" dist="0" dir="5400000" fadeDir="5400000" sx="100000" sy="-100000" kx="0" ky="0" algn="bl" rotWithShape="0"/>
          </a:effectLst>
        </p:spPr>
      </p:pic>
      <p:sp>
        <p:nvSpPr>
          <p:cNvPr id="374" name="Tower Bridge"/>
          <p:cNvSpPr txBox="1"/>
          <p:nvPr>
            <p:ph type="title"/>
          </p:nvPr>
        </p:nvSpPr>
        <p:spPr>
          <a:prstGeom prst="rect">
            <a:avLst/>
          </a:prstGeom>
        </p:spPr>
        <p:txBody>
          <a:bodyPr/>
          <a:lstStyle>
            <a:lvl1pPr defTabSz="752094">
              <a:defRPr sz="14100">
                <a:gradFill flip="none" rotWithShape="1">
                  <a:gsLst>
                    <a:gs pos="0">
                      <a:srgbClr val="E22400"/>
                    </a:gs>
                    <a:gs pos="100000">
                      <a:srgbClr val="FEFB41"/>
                    </a:gs>
                  </a:gsLst>
                  <a:lin ang="5400000" scaled="0"/>
                </a:gradFill>
                <a:effectLst>
                  <a:outerShdw sx="100000" sy="100000" kx="0" ky="0" algn="b" rotWithShape="0" blurRad="23876" dist="23876" dir="15900000">
                    <a:srgbClr val="595650">
                      <a:alpha val="33000"/>
                    </a:srgbClr>
                  </a:outerShdw>
                </a:effectLst>
              </a:defRPr>
            </a:lvl1pPr>
          </a:lstStyle>
          <a:p>
            <a:pPr/>
            <a:r>
              <a:t>Tower Bridge </a:t>
            </a:r>
          </a:p>
        </p:txBody>
      </p:sp>
      <p:pic>
        <p:nvPicPr>
          <p:cNvPr id="375" name="Tower Bridge is a moveable bridge in London, located on the river… Tower Bridge is a moveable bridge in London, located on the riverThames. Considered one of the symbols of the English capital, itOconnects the villages of Southwark andTower Hamlets, near" descr="Tower Bridge is a moveable bridge in London, located on the river… Tower Bridge is a moveable bridge in London, located on the riverThames. Considered one of the symbols of the English capital, itOconnects the villages of Southwark andTower Hamlets, near the Tower of London, from which it takes its name."/>
          <p:cNvPicPr>
            <a:picLocks noChangeAspect="0"/>
          </p:cNvPicPr>
          <p:nvPr/>
        </p:nvPicPr>
        <p:blipFill>
          <a:blip r:embed="rId3">
            <a:extLst/>
          </a:blip>
          <a:stretch>
            <a:fillRect/>
          </a:stretch>
        </p:blipFill>
        <p:spPr>
          <a:xfrm>
            <a:off x="1178373" y="3416299"/>
            <a:ext cx="11232255" cy="6908801"/>
          </a:xfrm>
          <a:prstGeom prst="rect">
            <a:avLst/>
          </a:prstGeom>
          <a:effectLst>
            <a:outerShdw sx="100000" sy="100000" kx="0" ky="0" algn="b" rotWithShape="0" blurRad="355600" dist="0" dir="0">
              <a:srgbClr val="000000">
                <a:alpha val="75000"/>
              </a:srgbClr>
            </a:outerShdw>
            <a:reflection blurRad="0" stA="100000" stPos="0" endA="0" endPos="40000" dist="0" dir="5400000" fadeDir="5400000" sx="100000" sy="-100000" kx="0" ky="0" algn="bl" rotWithShape="0"/>
          </a:effectLst>
        </p:spPr>
      </p:pic>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7" name="IMG_2111.jpeg" descr="IMG_2111.jpeg"/>
          <p:cNvPicPr>
            <a:picLocks noChangeAspect="0"/>
          </p:cNvPicPr>
          <p:nvPr>
            <p:ph type="pic" idx="21"/>
          </p:nvPr>
        </p:nvPicPr>
        <p:blipFill>
          <a:blip r:embed="rId2">
            <a:extLst/>
          </a:blip>
          <a:stretch>
            <a:fillRect/>
          </a:stretch>
        </p:blipFill>
        <p:spPr>
          <a:xfrm>
            <a:off x="17774531" y="2996011"/>
            <a:ext cx="6228154" cy="5898018"/>
          </a:xfrm>
          <a:prstGeom prst="rect">
            <a:avLst/>
          </a:prstGeom>
        </p:spPr>
      </p:pic>
      <p:pic>
        <p:nvPicPr>
          <p:cNvPr id="378" name="Tower Bridge was designed by Horace Jones and Wolfe Barry.… Tower Bridge was designed by Horace Jones and Wolfe Barry.On Jones' death in 1887, he realised the George Stevenson projectThat replaces the brick facade originally planned with the styleGothic-" descr="Tower Bridge was designed by Horace Jones and Wolfe Barry.… Tower Bridge was designed by Horace Jones and Wolfe Barry.On Jones' death in 1887, he realised the George Stevenson projectThat replaces the brick facade originally planned with the styleGothic-Victorian today admirable.The bridge crosses the Thames  65 metres from the surface of the water.It is governed by two neo-Gothic towers 65 metres high (71 yards) that,Sinking for over 70 metres into the river, they delimit in the centre aPair of moveable bridges weighs 1000 tons.Cornwall granite and the construction were used for its construction."/>
          <p:cNvPicPr>
            <a:picLocks noChangeAspect="0"/>
          </p:cNvPicPr>
          <p:nvPr/>
        </p:nvPicPr>
        <p:blipFill>
          <a:blip r:embed="rId3">
            <a:extLst/>
          </a:blip>
          <a:stretch>
            <a:fillRect/>
          </a:stretch>
        </p:blipFill>
        <p:spPr>
          <a:xfrm>
            <a:off x="336020" y="298450"/>
            <a:ext cx="17167010" cy="1311910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lt" backwards="0">
                                    <p:tmAbs val="0"/>
                                  </p:iterate>
                                  <p:childTnLst>
                                    <p:set>
                                      <p:cBhvr>
                                        <p:cTn id="6" fill="hold"/>
                                        <p:tgtEl>
                                          <p:spTgt spid="378"/>
                                        </p:tgtEl>
                                        <p:attrNameLst>
                                          <p:attrName>style.visibility</p:attrName>
                                        </p:attrNameLst>
                                      </p:cBhvr>
                                      <p:to>
                                        <p:strVal val="visible"/>
                                      </p:to>
                                    </p:set>
                                    <p:anim calcmode="lin" valueType="num">
                                      <p:cBhvr>
                                        <p:cTn id="7" dur="1500" fill="hold"/>
                                        <p:tgtEl>
                                          <p:spTgt spid="378"/>
                                        </p:tgtEl>
                                        <p:attrNameLst>
                                          <p:attrName>ppt_x</p:attrName>
                                        </p:attrNameLst>
                                      </p:cBhvr>
                                      <p:tavLst>
                                        <p:tav tm="0">
                                          <p:val>
                                            <p:strVal val="0-#ppt_w/2"/>
                                          </p:val>
                                        </p:tav>
                                        <p:tav tm="100000">
                                          <p:val>
                                            <p:strVal val="#ppt_x"/>
                                          </p:val>
                                        </p:tav>
                                      </p:tavLst>
                                    </p:anim>
                                    <p:anim calcmode="lin" valueType="num">
                                      <p:cBhvr>
                                        <p:cTn id="8" dur="1500" fill="hold"/>
                                        <p:tgtEl>
                                          <p:spTgt spid="37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2" presetID="2" grpId="2" fill="hold">
                                  <p:stCondLst>
                                    <p:cond delay="0"/>
                                  </p:stCondLst>
                                  <p:iterate type="el" backwards="0">
                                    <p:tmAbs val="0"/>
                                  </p:iterate>
                                  <p:childTnLst>
                                    <p:set>
                                      <p:cBhvr>
                                        <p:cTn id="12" fill="hold"/>
                                        <p:tgtEl>
                                          <p:spTgt spid="377"/>
                                        </p:tgtEl>
                                        <p:attrNameLst>
                                          <p:attrName>style.visibility</p:attrName>
                                        </p:attrNameLst>
                                      </p:cBhvr>
                                      <p:to>
                                        <p:strVal val="visible"/>
                                      </p:to>
                                    </p:set>
                                    <p:anim calcmode="lin" valueType="num">
                                      <p:cBhvr>
                                        <p:cTn id="13" dur="1250" fill="hold"/>
                                        <p:tgtEl>
                                          <p:spTgt spid="377"/>
                                        </p:tgtEl>
                                        <p:attrNameLst>
                                          <p:attrName>ppt_x</p:attrName>
                                        </p:attrNameLst>
                                      </p:cBhvr>
                                      <p:tavLst>
                                        <p:tav tm="0">
                                          <p:val>
                                            <p:strVal val="1+#ppt_w/2"/>
                                          </p:val>
                                        </p:tav>
                                        <p:tav tm="100000">
                                          <p:val>
                                            <p:strVal val="#ppt_x"/>
                                          </p:val>
                                        </p:tav>
                                      </p:tavLst>
                                    </p:anim>
                                    <p:anim calcmode="lin" valueType="num">
                                      <p:cBhvr>
                                        <p:cTn id="14" dur="1250" fill="hold"/>
                                        <p:tgtEl>
                                          <p:spTgt spid="37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Class="exit" nodeType="clickEffect" presetSubtype="2" presetID="2" grpId="3" fill="hold">
                                  <p:stCondLst>
                                    <p:cond delay="0"/>
                                  </p:stCondLst>
                                  <p:iterate type="lt" backwards="0">
                                    <p:tmAbs val="0"/>
                                  </p:iterate>
                                  <p:childTnLst>
                                    <p:anim calcmode="lin" valueType="num">
                                      <p:cBhvr>
                                        <p:cTn id="18" dur="1250" fill="hold"/>
                                        <p:tgtEl>
                                          <p:spTgt spid="378"/>
                                        </p:tgtEl>
                                        <p:attrNameLst>
                                          <p:attrName>ppt_x</p:attrName>
                                        </p:attrNameLst>
                                      </p:cBhvr>
                                      <p:tavLst>
                                        <p:tav tm="0">
                                          <p:val>
                                            <p:strVal val="ppt_x"/>
                                          </p:val>
                                        </p:tav>
                                        <p:tav tm="100000">
                                          <p:val>
                                            <p:strVal val="1+ppt_w/2"/>
                                          </p:val>
                                        </p:tav>
                                      </p:tavLst>
                                    </p:anim>
                                    <p:anim calcmode="lin" valueType="num">
                                      <p:cBhvr>
                                        <p:cTn id="19" dur="1250" fill="hold"/>
                                        <p:tgtEl>
                                          <p:spTgt spid="378"/>
                                        </p:tgtEl>
                                        <p:attrNameLst>
                                          <p:attrName>ppt_y</p:attrName>
                                        </p:attrNameLst>
                                      </p:cBhvr>
                                      <p:tavLst>
                                        <p:tav tm="0">
                                          <p:val>
                                            <p:strVal val="ppt_y"/>
                                          </p:val>
                                        </p:tav>
                                        <p:tav tm="100000">
                                          <p:val>
                                            <p:strVal val="ppt_y"/>
                                          </p:val>
                                        </p:tav>
                                      </p:tavLst>
                                    </p:anim>
                                    <p:set>
                                      <p:cBhvr>
                                        <p:cTn id="20" fill="hold">
                                          <p:stCondLst>
                                            <p:cond delay="1249"/>
                                          </p:stCondLst>
                                        </p:cTn>
                                        <p:tgtEl>
                                          <p:spTgt spid="378"/>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Class="exit" nodeType="clickEffect" presetSubtype="2" presetID="2" grpId="4" fill="hold">
                                  <p:stCondLst>
                                    <p:cond delay="0"/>
                                  </p:stCondLst>
                                  <p:iterate type="el" backwards="0">
                                    <p:tmAbs val="0"/>
                                  </p:iterate>
                                  <p:childTnLst>
                                    <p:anim calcmode="lin" valueType="num">
                                      <p:cBhvr>
                                        <p:cTn id="24" dur="1250" fill="hold"/>
                                        <p:tgtEl>
                                          <p:spTgt spid="377"/>
                                        </p:tgtEl>
                                        <p:attrNameLst>
                                          <p:attrName>ppt_x</p:attrName>
                                        </p:attrNameLst>
                                      </p:cBhvr>
                                      <p:tavLst>
                                        <p:tav tm="0">
                                          <p:val>
                                            <p:strVal val="ppt_x"/>
                                          </p:val>
                                        </p:tav>
                                        <p:tav tm="100000">
                                          <p:val>
                                            <p:strVal val="1+ppt_w/2"/>
                                          </p:val>
                                        </p:tav>
                                      </p:tavLst>
                                    </p:anim>
                                    <p:anim calcmode="lin" valueType="num">
                                      <p:cBhvr>
                                        <p:cTn id="25" dur="1250" fill="hold"/>
                                        <p:tgtEl>
                                          <p:spTgt spid="377"/>
                                        </p:tgtEl>
                                        <p:attrNameLst>
                                          <p:attrName>ppt_y</p:attrName>
                                        </p:attrNameLst>
                                      </p:cBhvr>
                                      <p:tavLst>
                                        <p:tav tm="0">
                                          <p:val>
                                            <p:strVal val="ppt_y"/>
                                          </p:val>
                                        </p:tav>
                                        <p:tav tm="100000">
                                          <p:val>
                                            <p:strVal val="ppt_y"/>
                                          </p:val>
                                        </p:tav>
                                      </p:tavLst>
                                    </p:anim>
                                    <p:set>
                                      <p:cBhvr>
                                        <p:cTn id="26" fill="hold">
                                          <p:stCondLst>
                                            <p:cond delay="1249"/>
                                          </p:stCondLst>
                                        </p:cTn>
                                        <p:tgtEl>
                                          <p:spTgt spid="377"/>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77" grpId="2"/>
      <p:bldP build="whole" bldLvl="1" animBg="1" rev="0" advAuto="0" spid="378" grpId="1"/>
      <p:bldP build="whole" bldLvl="1" animBg="1" rev="0" advAuto="0" spid="377" grpId="4"/>
      <p:bldP build="whole" bldLvl="1" animBg="1" rev="0" advAuto="0" spid="378" grpId="3"/>
    </p:bldLst>
  </p:timing>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AB01"/>
        </a:solidFill>
      </p:bgPr>
    </p:bg>
    <p:spTree>
      <p:nvGrpSpPr>
        <p:cNvPr id="1" name=""/>
        <p:cNvGrpSpPr/>
        <p:nvPr/>
      </p:nvGrpSpPr>
      <p:grpSpPr>
        <a:xfrm>
          <a:off x="0" y="0"/>
          <a:ext cx="0" cy="0"/>
          <a:chOff x="0" y="0"/>
          <a:chExt cx="0" cy="0"/>
        </a:xfrm>
      </p:grpSpPr>
      <p:sp>
        <p:nvSpPr>
          <p:cNvPr id="380" name="1 A Classe digitale James Balita"/>
          <p:cNvSpPr txBox="1"/>
          <p:nvPr>
            <p:ph type="body" idx="21"/>
          </p:nvPr>
        </p:nvSpPr>
        <p:spPr>
          <a:xfrm>
            <a:off x="1661109" y="3814722"/>
            <a:ext cx="21971003" cy="636979"/>
          </a:xfrm>
          <a:prstGeom prst="rect">
            <a:avLst/>
          </a:prstGeom>
          <a:extLst>
            <a:ext uri="{C572A759-6A51-4108-AA02-DFA0A04FC94B}">
              <ma14:wrappingTextBoxFlag xmlns:ma14="http://schemas.microsoft.com/office/mac/drawingml/2011/main" val="1"/>
            </a:ext>
          </a:extLst>
        </p:spPr>
        <p:txBody>
          <a:bodyPr/>
          <a:lstStyle/>
          <a:p>
            <a:pPr/>
            <a:r>
              <a:t>1 A Classe digitale James Balita</a:t>
            </a:r>
          </a:p>
        </p:txBody>
      </p:sp>
      <p:sp>
        <p:nvSpPr>
          <p:cNvPr id="381" name="Tower of London"/>
          <p:cNvSpPr txBox="1"/>
          <p:nvPr>
            <p:ph type="title"/>
          </p:nvPr>
        </p:nvSpPr>
        <p:spPr>
          <a:xfrm>
            <a:off x="1882630" y="1547271"/>
            <a:ext cx="20618740" cy="1943676"/>
          </a:xfrm>
          <a:prstGeom prst="rect">
            <a:avLst/>
          </a:prstGeom>
        </p:spPr>
        <p:txBody>
          <a:bodyPr/>
          <a:lstStyle/>
          <a:p>
            <a:pPr/>
            <a:r>
              <a:t>Tower of London </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3" name="What’s Tower of London?"/>
          <p:cNvSpPr txBox="1"/>
          <p:nvPr>
            <p:ph type="title"/>
          </p:nvPr>
        </p:nvSpPr>
        <p:spPr>
          <a:xfrm>
            <a:off x="476278" y="222278"/>
            <a:ext cx="21971001" cy="1433163"/>
          </a:xfrm>
          <a:prstGeom prst="rect">
            <a:avLst/>
          </a:prstGeom>
        </p:spPr>
        <p:txBody>
          <a:bodyPr/>
          <a:lstStyle>
            <a:lvl1pPr>
              <a:defRPr>
                <a:solidFill>
                  <a:srgbClr val="FF6A00"/>
                </a:solidFill>
              </a:defRPr>
            </a:lvl1pPr>
          </a:lstStyle>
          <a:p>
            <a:pPr/>
            <a:r>
              <a:t>What’s Tower of London?</a:t>
            </a:r>
          </a:p>
        </p:txBody>
      </p:sp>
      <p:sp>
        <p:nvSpPr>
          <p:cNvPr id="384" name="The Tower of London is a 900-year-old castle and fortress in central London that is notable for housing the crown jewels and for holding many famous and infamous prisoners.…"/>
          <p:cNvSpPr txBox="1"/>
          <p:nvPr>
            <p:ph type="body" sz="half" idx="1"/>
          </p:nvPr>
        </p:nvSpPr>
        <p:spPr>
          <a:xfrm>
            <a:off x="476278" y="1706250"/>
            <a:ext cx="10706653" cy="8823963"/>
          </a:xfrm>
          <a:prstGeom prst="rect">
            <a:avLst/>
          </a:prstGeom>
        </p:spPr>
        <p:txBody>
          <a:bodyPr/>
          <a:lstStyle/>
          <a:p>
            <a:pPr marL="0" indent="0" defTabSz="344931">
              <a:lnSpc>
                <a:spcPct val="100000"/>
              </a:lnSpc>
              <a:spcBef>
                <a:spcPts val="0"/>
              </a:spcBef>
              <a:buSzTx/>
              <a:buNone/>
              <a:defRPr sz="4559">
                <a:latin typeface="Times New Roman"/>
                <a:ea typeface="Times New Roman"/>
                <a:cs typeface="Times New Roman"/>
                <a:sym typeface="Times New Roman"/>
              </a:defRPr>
            </a:pPr>
            <a:r>
              <a:t>The Tower of London is a 900-year-old castle and fortress in central London that is notable for housing the crown jewels and for holding many famous and infamous prisoners.</a:t>
            </a:r>
          </a:p>
          <a:p>
            <a:pPr marL="0" indent="0" defTabSz="344931">
              <a:lnSpc>
                <a:spcPct val="100000"/>
              </a:lnSpc>
              <a:spcBef>
                <a:spcPts val="0"/>
              </a:spcBef>
              <a:buSzTx/>
              <a:buNone/>
              <a:defRPr sz="4559">
                <a:latin typeface="Times New Roman"/>
                <a:ea typeface="Times New Roman"/>
                <a:cs typeface="Times New Roman"/>
                <a:sym typeface="Times New Roman"/>
              </a:defRPr>
            </a:pPr>
          </a:p>
          <a:p>
            <a:pPr marL="0" indent="0" defTabSz="344931">
              <a:lnSpc>
                <a:spcPct val="100000"/>
              </a:lnSpc>
              <a:spcBef>
                <a:spcPts val="0"/>
              </a:spcBef>
              <a:buSzTx/>
              <a:buNone/>
              <a:defRPr sz="4559">
                <a:latin typeface="Times New Roman"/>
                <a:ea typeface="Times New Roman"/>
                <a:cs typeface="Times New Roman"/>
                <a:sym typeface="Times New Roman"/>
              </a:defRPr>
            </a:pPr>
            <a:r>
              <a:t>Throughout its history, the tower has served many purposes: it housed the royal mint (until the early 19th century), a menagerie (which left in 1835), a records office, an armory and barracks for troops. Until the 17th century, it was also used as a royal residence.</a:t>
            </a:r>
          </a:p>
        </p:txBody>
      </p:sp>
      <p:pic>
        <p:nvPicPr>
          <p:cNvPr id="385" name="9k=.jpeg" descr="9k=.jpeg"/>
          <p:cNvPicPr>
            <a:picLocks noChangeAspect="1"/>
          </p:cNvPicPr>
          <p:nvPr/>
        </p:nvPicPr>
        <p:blipFill>
          <a:blip r:embed="rId2">
            <a:extLst/>
          </a:blip>
          <a:stretch>
            <a:fillRect/>
          </a:stretch>
        </p:blipFill>
        <p:spPr>
          <a:xfrm>
            <a:off x="11681717" y="2785156"/>
            <a:ext cx="11521355" cy="7666939"/>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4000">
        <p:push dir="l"/>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lt" backwards="0">
                                    <p:tmAbs val="0"/>
                                  </p:iterate>
                                  <p:childTnLst>
                                    <p:set>
                                      <p:cBhvr>
                                        <p:cTn id="6" fill="hold"/>
                                        <p:tgtEl>
                                          <p:spTgt spid="383"/>
                                        </p:tgtEl>
                                        <p:attrNameLst>
                                          <p:attrName>style.visibility</p:attrName>
                                        </p:attrNameLst>
                                      </p:cBhvr>
                                      <p:to>
                                        <p:strVal val="visible"/>
                                      </p:to>
                                    </p:set>
                                    <p:animEffect filter="fade" transition="in">
                                      <p:cBhvr>
                                        <p:cTn id="7" dur="2000"/>
                                        <p:tgtEl>
                                          <p:spTgt spid="383"/>
                                        </p:tgtEl>
                                      </p:cBhvr>
                                    </p:animEffect>
                                  </p:childTnLst>
                                </p:cTn>
                              </p:par>
                            </p:childTnLst>
                          </p:cTn>
                        </p:par>
                        <p:par>
                          <p:cTn id="8" fill="hold">
                            <p:stCondLst>
                              <p:cond delay="2000"/>
                            </p:stCondLst>
                            <p:childTnLst>
                              <p:par>
                                <p:cTn id="9" presetClass="entr" nodeType="afterEffect" presetID="10" grpId="2" fill="hold">
                                  <p:stCondLst>
                                    <p:cond delay="0"/>
                                  </p:stCondLst>
                                  <p:iterate type="lt" backwards="0">
                                    <p:tmAbs val="0"/>
                                  </p:iterate>
                                  <p:childTnLst>
                                    <p:set>
                                      <p:cBhvr>
                                        <p:cTn id="10" fill="hold"/>
                                        <p:tgtEl>
                                          <p:spTgt spid="384"/>
                                        </p:tgtEl>
                                        <p:attrNameLst>
                                          <p:attrName>style.visibility</p:attrName>
                                        </p:attrNameLst>
                                      </p:cBhvr>
                                      <p:to>
                                        <p:strVal val="visible"/>
                                      </p:to>
                                    </p:set>
                                    <p:animEffect filter="fade" transition="in">
                                      <p:cBhvr>
                                        <p:cTn id="11" dur="2000"/>
                                        <p:tgtEl>
                                          <p:spTgt spid="384"/>
                                        </p:tgtEl>
                                      </p:cBhvr>
                                    </p:animEffect>
                                  </p:childTnLst>
                                </p:cTn>
                              </p:par>
                            </p:childTnLst>
                          </p:cTn>
                        </p:par>
                      </p:childTnLst>
                    </p:cTn>
                  </p:par>
                  <p:par>
                    <p:cTn id="12" fill="hold">
                      <p:stCondLst>
                        <p:cond delay="indefinite"/>
                      </p:stCondLst>
                      <p:childTnLst>
                        <p:par>
                          <p:cTn id="13" fill="hold">
                            <p:stCondLst>
                              <p:cond delay="0"/>
                            </p:stCondLst>
                            <p:childTnLst>
                              <p:par>
                                <p:cTn id="14" presetClass="exit" nodeType="clickEffect" presetSubtype="4" presetID="2" grpId="3" fill="hold">
                                  <p:stCondLst>
                                    <p:cond delay="0"/>
                                  </p:stCondLst>
                                  <p:iterate type="el" backwards="0">
                                    <p:tmAbs val="0"/>
                                  </p:iterate>
                                  <p:childTnLst>
                                    <p:anim calcmode="lin" valueType="num">
                                      <p:cBhvr>
                                        <p:cTn id="15" dur="2500" fill="hold"/>
                                        <p:tgtEl>
                                          <p:spTgt spid="384"/>
                                        </p:tgtEl>
                                        <p:attrNameLst>
                                          <p:attrName>ppt_x</p:attrName>
                                        </p:attrNameLst>
                                      </p:cBhvr>
                                      <p:tavLst>
                                        <p:tav tm="0">
                                          <p:val>
                                            <p:strVal val="ppt_x"/>
                                          </p:val>
                                        </p:tav>
                                        <p:tav tm="100000">
                                          <p:val>
                                            <p:strVal val="ppt_x"/>
                                          </p:val>
                                        </p:tav>
                                      </p:tavLst>
                                    </p:anim>
                                    <p:anim calcmode="lin" valueType="num">
                                      <p:cBhvr>
                                        <p:cTn id="16" dur="2500" fill="hold"/>
                                        <p:tgtEl>
                                          <p:spTgt spid="384"/>
                                        </p:tgtEl>
                                        <p:attrNameLst>
                                          <p:attrName>ppt_y</p:attrName>
                                        </p:attrNameLst>
                                      </p:cBhvr>
                                      <p:tavLst>
                                        <p:tav tm="0">
                                          <p:val>
                                            <p:strVal val="ppt_y"/>
                                          </p:val>
                                        </p:tav>
                                        <p:tav tm="100000">
                                          <p:val>
                                            <p:strVal val="1+ppt_h/2"/>
                                          </p:val>
                                        </p:tav>
                                      </p:tavLst>
                                    </p:anim>
                                    <p:set>
                                      <p:cBhvr>
                                        <p:cTn id="17" fill="hold">
                                          <p:stCondLst>
                                            <p:cond delay="2499"/>
                                          </p:stCondLst>
                                        </p:cTn>
                                        <p:tgtEl>
                                          <p:spTgt spid="384"/>
                                        </p:tgtEl>
                                        <p:attrNameLst>
                                          <p:attrName>style.visibility</p:attrName>
                                        </p:attrNameLst>
                                      </p:cBhvr>
                                      <p:to>
                                        <p:strVal val="hidden"/>
                                      </p:to>
                                    </p:set>
                                  </p:childTnLst>
                                </p:cTn>
                              </p:par>
                            </p:childTnLst>
                          </p:cTn>
                        </p:par>
                        <p:par>
                          <p:cTn id="18" fill="hold">
                            <p:stCondLst>
                              <p:cond delay="2500"/>
                            </p:stCondLst>
                            <p:childTnLst>
                              <p:par>
                                <p:cTn id="19" presetClass="exit" nodeType="afterEffect" presetSubtype="4" presetID="2" grpId="4" fill="hold">
                                  <p:stCondLst>
                                    <p:cond delay="0"/>
                                  </p:stCondLst>
                                  <p:iterate type="el" backwards="0">
                                    <p:tmAbs val="0"/>
                                  </p:iterate>
                                  <p:childTnLst>
                                    <p:anim calcmode="lin" valueType="num">
                                      <p:cBhvr>
                                        <p:cTn id="20" dur="2500" fill="hold"/>
                                        <p:tgtEl>
                                          <p:spTgt spid="383"/>
                                        </p:tgtEl>
                                        <p:attrNameLst>
                                          <p:attrName>ppt_x</p:attrName>
                                        </p:attrNameLst>
                                      </p:cBhvr>
                                      <p:tavLst>
                                        <p:tav tm="0">
                                          <p:val>
                                            <p:strVal val="ppt_x"/>
                                          </p:val>
                                        </p:tav>
                                        <p:tav tm="100000">
                                          <p:val>
                                            <p:strVal val="ppt_x"/>
                                          </p:val>
                                        </p:tav>
                                      </p:tavLst>
                                    </p:anim>
                                    <p:anim calcmode="lin" valueType="num">
                                      <p:cBhvr>
                                        <p:cTn id="21" dur="2500" fill="hold"/>
                                        <p:tgtEl>
                                          <p:spTgt spid="383"/>
                                        </p:tgtEl>
                                        <p:attrNameLst>
                                          <p:attrName>ppt_y</p:attrName>
                                        </p:attrNameLst>
                                      </p:cBhvr>
                                      <p:tavLst>
                                        <p:tav tm="0">
                                          <p:val>
                                            <p:strVal val="ppt_y"/>
                                          </p:val>
                                        </p:tav>
                                        <p:tav tm="100000">
                                          <p:val>
                                            <p:strVal val="1+ppt_h/2"/>
                                          </p:val>
                                        </p:tav>
                                      </p:tavLst>
                                    </p:anim>
                                    <p:set>
                                      <p:cBhvr>
                                        <p:cTn id="22" fill="hold">
                                          <p:stCondLst>
                                            <p:cond delay="2499"/>
                                          </p:stCondLst>
                                        </p:cTn>
                                        <p:tgtEl>
                                          <p:spTgt spid="383"/>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83" grpId="1"/>
      <p:bldP build="whole" bldLvl="1" animBg="1" rev="0" advAuto="0" spid="384" grpId="2"/>
      <p:bldP build="whole" bldLvl="1" animBg="1" rev="0" advAuto="0" spid="384" grpId="3"/>
      <p:bldP build="whole" bldLvl="1" animBg="1" rev="0" advAuto="0" spid="383" grpId="4"/>
    </p:bldLst>
  </p:timing>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7" name="What’s inside?"/>
          <p:cNvSpPr txBox="1"/>
          <p:nvPr>
            <p:ph type="title"/>
          </p:nvPr>
        </p:nvSpPr>
        <p:spPr>
          <a:prstGeom prst="rect">
            <a:avLst/>
          </a:prstGeom>
        </p:spPr>
        <p:txBody>
          <a:bodyPr/>
          <a:lstStyle>
            <a:lvl1pPr>
              <a:defRPr>
                <a:solidFill>
                  <a:srgbClr val="FF6A00"/>
                </a:solidFill>
              </a:defRPr>
            </a:lvl1pPr>
          </a:lstStyle>
          <a:p>
            <a:pPr/>
            <a:r>
              <a:t>What’s inside?</a:t>
            </a:r>
          </a:p>
        </p:txBody>
      </p:sp>
      <p:sp>
        <p:nvSpPr>
          <p:cNvPr id="388" name="Tower of London has inside many’s Jewell‘s Queen Elizabeth"/>
          <p:cNvSpPr txBox="1"/>
          <p:nvPr>
            <p:ph type="body" idx="21"/>
          </p:nvPr>
        </p:nvSpPr>
        <p:spPr>
          <a:prstGeom prst="rect">
            <a:avLst/>
          </a:prstGeom>
          <a:extLst>
            <a:ext uri="{C572A759-6A51-4108-AA02-DFA0A04FC94B}">
              <ma14:wrappingTextBoxFlag xmlns:ma14="http://schemas.microsoft.com/office/mac/drawingml/2011/main" val="1"/>
            </a:ext>
          </a:extLst>
        </p:spPr>
        <p:txBody>
          <a:bodyPr/>
          <a:lstStyle>
            <a:lvl1pPr>
              <a:defRPr b="0">
                <a:latin typeface="ヒラギノ明朝 ProN W6"/>
                <a:ea typeface="ヒラギノ明朝 ProN W6"/>
                <a:cs typeface="ヒラギノ明朝 ProN W6"/>
                <a:sym typeface="ヒラギノ明朝 ProN W6"/>
              </a:defRPr>
            </a:lvl1pPr>
          </a:lstStyle>
          <a:p>
            <a:pPr/>
            <a:r>
              <a:t>Tower of London has inside many’s Jewell‘s Queen Elizabeth</a:t>
            </a:r>
          </a:p>
        </p:txBody>
      </p:sp>
      <p:pic>
        <p:nvPicPr>
          <p:cNvPr id="389" name="9k=.jpeg" descr="9k=.jpeg"/>
          <p:cNvPicPr>
            <a:picLocks noChangeAspect="1"/>
          </p:cNvPicPr>
          <p:nvPr/>
        </p:nvPicPr>
        <p:blipFill>
          <a:blip r:embed="rId2">
            <a:extLst/>
          </a:blip>
          <a:stretch>
            <a:fillRect/>
          </a:stretch>
        </p:blipFill>
        <p:spPr>
          <a:xfrm>
            <a:off x="1433274" y="3276874"/>
            <a:ext cx="10001649" cy="9438786"/>
          </a:xfrm>
          <a:prstGeom prst="rect">
            <a:avLst/>
          </a:prstGeom>
          <a:ln w="12700">
            <a:miter lim="400000"/>
          </a:ln>
        </p:spPr>
      </p:pic>
      <p:pic>
        <p:nvPicPr>
          <p:cNvPr id="390" name="images.jpeg" descr="images.jpeg"/>
          <p:cNvPicPr>
            <a:picLocks noChangeAspect="1"/>
          </p:cNvPicPr>
          <p:nvPr/>
        </p:nvPicPr>
        <p:blipFill>
          <a:blip r:embed="rId3">
            <a:extLst/>
          </a:blip>
          <a:stretch>
            <a:fillRect/>
          </a:stretch>
        </p:blipFill>
        <p:spPr>
          <a:xfrm>
            <a:off x="12645835" y="7999555"/>
            <a:ext cx="4486426" cy="4711771"/>
          </a:xfrm>
          <a:prstGeom prst="rect">
            <a:avLst/>
          </a:prstGeom>
          <a:ln w="12700">
            <a:miter lim="400000"/>
          </a:ln>
        </p:spPr>
      </p:pic>
      <p:pic>
        <p:nvPicPr>
          <p:cNvPr id="391" name="images.jpeg" descr="images.jpeg"/>
          <p:cNvPicPr>
            <a:picLocks noChangeAspect="1"/>
          </p:cNvPicPr>
          <p:nvPr/>
        </p:nvPicPr>
        <p:blipFill>
          <a:blip r:embed="rId4">
            <a:extLst/>
          </a:blip>
          <a:stretch>
            <a:fillRect/>
          </a:stretch>
        </p:blipFill>
        <p:spPr>
          <a:xfrm>
            <a:off x="12819264" y="3593533"/>
            <a:ext cx="6158297" cy="3995168"/>
          </a:xfrm>
          <a:prstGeom prst="rect">
            <a:avLst/>
          </a:prstGeom>
          <a:ln w="12700">
            <a:miter lim="400000"/>
          </a:ln>
        </p:spPr>
      </p:pic>
      <p:pic>
        <p:nvPicPr>
          <p:cNvPr id="392" name="images.jpeg" descr="images.jpeg"/>
          <p:cNvPicPr>
            <a:picLocks noChangeAspect="1"/>
          </p:cNvPicPr>
          <p:nvPr/>
        </p:nvPicPr>
        <p:blipFill>
          <a:blip r:embed="rId5">
            <a:extLst/>
          </a:blip>
          <a:stretch>
            <a:fillRect/>
          </a:stretch>
        </p:blipFill>
        <p:spPr>
          <a:xfrm>
            <a:off x="17675762" y="7996266"/>
            <a:ext cx="6425584" cy="359832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 presetID="2" grpId="1" fill="hold">
                                  <p:stCondLst>
                                    <p:cond delay="0"/>
                                  </p:stCondLst>
                                  <p:iterate type="el" backwards="0">
                                    <p:tmAbs val="0"/>
                                  </p:iterate>
                                  <p:childTnLst>
                                    <p:set>
                                      <p:cBhvr>
                                        <p:cTn id="6" fill="hold"/>
                                        <p:tgtEl>
                                          <p:spTgt spid="389"/>
                                        </p:tgtEl>
                                        <p:attrNameLst>
                                          <p:attrName>style.visibility</p:attrName>
                                        </p:attrNameLst>
                                      </p:cBhvr>
                                      <p:to>
                                        <p:strVal val="visible"/>
                                      </p:to>
                                    </p:set>
                                    <p:anim calcmode="lin" valueType="num">
                                      <p:cBhvr>
                                        <p:cTn id="7" dur="1000" fill="hold"/>
                                        <p:tgtEl>
                                          <p:spTgt spid="389"/>
                                        </p:tgtEl>
                                        <p:attrNameLst>
                                          <p:attrName>ppt_x</p:attrName>
                                        </p:attrNameLst>
                                      </p:cBhvr>
                                      <p:tavLst>
                                        <p:tav tm="0">
                                          <p:val>
                                            <p:strVal val="#ppt_x"/>
                                          </p:val>
                                        </p:tav>
                                        <p:tav tm="100000">
                                          <p:val>
                                            <p:strVal val="#ppt_x"/>
                                          </p:val>
                                        </p:tav>
                                      </p:tavLst>
                                    </p:anim>
                                    <p:anim calcmode="lin" valueType="num">
                                      <p:cBhvr>
                                        <p:cTn id="8" dur="1000" fill="hold"/>
                                        <p:tgtEl>
                                          <p:spTgt spid="38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Class="entr" nodeType="afterEffect" presetSubtype="1" presetID="2" grpId="2" fill="hold">
                                  <p:stCondLst>
                                    <p:cond delay="0"/>
                                  </p:stCondLst>
                                  <p:iterate type="el" backwards="0">
                                    <p:tmAbs val="0"/>
                                  </p:iterate>
                                  <p:childTnLst>
                                    <p:set>
                                      <p:cBhvr>
                                        <p:cTn id="11" fill="hold"/>
                                        <p:tgtEl>
                                          <p:spTgt spid="391"/>
                                        </p:tgtEl>
                                        <p:attrNameLst>
                                          <p:attrName>style.visibility</p:attrName>
                                        </p:attrNameLst>
                                      </p:cBhvr>
                                      <p:to>
                                        <p:strVal val="visible"/>
                                      </p:to>
                                    </p:set>
                                    <p:anim calcmode="lin" valueType="num">
                                      <p:cBhvr>
                                        <p:cTn id="12" dur="1000" fill="hold"/>
                                        <p:tgtEl>
                                          <p:spTgt spid="391"/>
                                        </p:tgtEl>
                                        <p:attrNameLst>
                                          <p:attrName>ppt_x</p:attrName>
                                        </p:attrNameLst>
                                      </p:cBhvr>
                                      <p:tavLst>
                                        <p:tav tm="0">
                                          <p:val>
                                            <p:strVal val="#ppt_x"/>
                                          </p:val>
                                        </p:tav>
                                        <p:tav tm="100000">
                                          <p:val>
                                            <p:strVal val="#ppt_x"/>
                                          </p:val>
                                        </p:tav>
                                      </p:tavLst>
                                    </p:anim>
                                    <p:anim calcmode="lin" valueType="num">
                                      <p:cBhvr>
                                        <p:cTn id="13" dur="1000" fill="hold"/>
                                        <p:tgtEl>
                                          <p:spTgt spid="391"/>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Class="entr" nodeType="afterEffect" presetSubtype="1" presetID="2" grpId="3" fill="hold">
                                  <p:stCondLst>
                                    <p:cond delay="0"/>
                                  </p:stCondLst>
                                  <p:iterate type="el" backwards="0">
                                    <p:tmAbs val="0"/>
                                  </p:iterate>
                                  <p:childTnLst>
                                    <p:set>
                                      <p:cBhvr>
                                        <p:cTn id="16" fill="hold"/>
                                        <p:tgtEl>
                                          <p:spTgt spid="390"/>
                                        </p:tgtEl>
                                        <p:attrNameLst>
                                          <p:attrName>style.visibility</p:attrName>
                                        </p:attrNameLst>
                                      </p:cBhvr>
                                      <p:to>
                                        <p:strVal val="visible"/>
                                      </p:to>
                                    </p:set>
                                    <p:anim calcmode="lin" valueType="num">
                                      <p:cBhvr>
                                        <p:cTn id="17" dur="1000" fill="hold"/>
                                        <p:tgtEl>
                                          <p:spTgt spid="390"/>
                                        </p:tgtEl>
                                        <p:attrNameLst>
                                          <p:attrName>ppt_x</p:attrName>
                                        </p:attrNameLst>
                                      </p:cBhvr>
                                      <p:tavLst>
                                        <p:tav tm="0">
                                          <p:val>
                                            <p:strVal val="#ppt_x"/>
                                          </p:val>
                                        </p:tav>
                                        <p:tav tm="100000">
                                          <p:val>
                                            <p:strVal val="#ppt_x"/>
                                          </p:val>
                                        </p:tav>
                                      </p:tavLst>
                                    </p:anim>
                                    <p:anim calcmode="lin" valueType="num">
                                      <p:cBhvr>
                                        <p:cTn id="18" dur="1000" fill="hold"/>
                                        <p:tgtEl>
                                          <p:spTgt spid="390"/>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Class="entr" nodeType="afterEffect" presetSubtype="1" presetID="2" grpId="4" fill="hold">
                                  <p:stCondLst>
                                    <p:cond delay="0"/>
                                  </p:stCondLst>
                                  <p:iterate type="el" backwards="0">
                                    <p:tmAbs val="0"/>
                                  </p:iterate>
                                  <p:childTnLst>
                                    <p:set>
                                      <p:cBhvr>
                                        <p:cTn id="21" fill="hold"/>
                                        <p:tgtEl>
                                          <p:spTgt spid="392"/>
                                        </p:tgtEl>
                                        <p:attrNameLst>
                                          <p:attrName>style.visibility</p:attrName>
                                        </p:attrNameLst>
                                      </p:cBhvr>
                                      <p:to>
                                        <p:strVal val="visible"/>
                                      </p:to>
                                    </p:set>
                                    <p:anim calcmode="lin" valueType="num">
                                      <p:cBhvr>
                                        <p:cTn id="22" dur="1000" fill="hold"/>
                                        <p:tgtEl>
                                          <p:spTgt spid="392"/>
                                        </p:tgtEl>
                                        <p:attrNameLst>
                                          <p:attrName>ppt_x</p:attrName>
                                        </p:attrNameLst>
                                      </p:cBhvr>
                                      <p:tavLst>
                                        <p:tav tm="0">
                                          <p:val>
                                            <p:strVal val="#ppt_x"/>
                                          </p:val>
                                        </p:tav>
                                        <p:tav tm="100000">
                                          <p:val>
                                            <p:strVal val="#ppt_x"/>
                                          </p:val>
                                        </p:tav>
                                      </p:tavLst>
                                    </p:anim>
                                    <p:anim calcmode="lin" valueType="num">
                                      <p:cBhvr>
                                        <p:cTn id="23" dur="1000" fill="hold"/>
                                        <p:tgtEl>
                                          <p:spTgt spid="392"/>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Class="entr" nodeType="clickEffect" presetSubtype="0" presetID="1" grpId="5" fill="hold">
                                  <p:stCondLst>
                                    <p:cond delay="0"/>
                                  </p:stCondLst>
                                  <p:iterate type="lt" backwards="0">
                                    <p:tmAbs val="100"/>
                                  </p:iterate>
                                  <p:childTnLst>
                                    <p:set>
                                      <p:cBhvr>
                                        <p:cTn id="27" fill="hold"/>
                                        <p:tgtEl>
                                          <p:spTgt spid="387"/>
                                        </p:tgtEl>
                                        <p:attrNameLst>
                                          <p:attrName>style.visibility</p:attrName>
                                        </p:attrNameLst>
                                      </p:cBhvr>
                                      <p:to>
                                        <p:strVal val="visible"/>
                                      </p:to>
                                    </p:set>
                                  </p:childTnLst>
                                </p:cTn>
                              </p:par>
                            </p:childTnLst>
                          </p:cTn>
                        </p:par>
                        <p:par>
                          <p:cTn id="28" fill="hold">
                            <p:stCondLst>
                              <p:cond delay="0"/>
                            </p:stCondLst>
                            <p:childTnLst>
                              <p:par>
                                <p:cTn id="29" presetClass="entr" nodeType="afterEffect" presetSubtype="0" presetID="1" grpId="6" fill="hold">
                                  <p:stCondLst>
                                    <p:cond delay="0"/>
                                  </p:stCondLst>
                                  <p:iterate type="lt" backwards="0">
                                    <p:tmAbs val="100"/>
                                  </p:iterate>
                                  <p:childTnLst>
                                    <p:set>
                                      <p:cBhvr>
                                        <p:cTn id="30" fill="hold"/>
                                        <p:tgtEl>
                                          <p:spTgt spid="38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Class="exit" nodeType="clickEffect" presetSubtype="2" presetID="2" grpId="7" fill="hold">
                                  <p:stCondLst>
                                    <p:cond delay="0"/>
                                  </p:stCondLst>
                                  <p:iterate type="lt" backwards="0">
                                    <p:tmAbs val="0"/>
                                  </p:iterate>
                                  <p:childTnLst>
                                    <p:anim calcmode="lin" valueType="num">
                                      <p:cBhvr>
                                        <p:cTn id="34" dur="1000" fill="hold"/>
                                        <p:tgtEl>
                                          <p:spTgt spid="387"/>
                                        </p:tgtEl>
                                        <p:attrNameLst>
                                          <p:attrName>ppt_x</p:attrName>
                                        </p:attrNameLst>
                                      </p:cBhvr>
                                      <p:tavLst>
                                        <p:tav tm="0">
                                          <p:val>
                                            <p:strVal val="ppt_x"/>
                                          </p:val>
                                        </p:tav>
                                        <p:tav tm="100000">
                                          <p:val>
                                            <p:strVal val="1+ppt_w/2"/>
                                          </p:val>
                                        </p:tav>
                                      </p:tavLst>
                                    </p:anim>
                                    <p:anim calcmode="lin" valueType="num">
                                      <p:cBhvr>
                                        <p:cTn id="35" dur="1000" fill="hold"/>
                                        <p:tgtEl>
                                          <p:spTgt spid="387"/>
                                        </p:tgtEl>
                                        <p:attrNameLst>
                                          <p:attrName>ppt_y</p:attrName>
                                        </p:attrNameLst>
                                      </p:cBhvr>
                                      <p:tavLst>
                                        <p:tav tm="0">
                                          <p:val>
                                            <p:strVal val="ppt_y"/>
                                          </p:val>
                                        </p:tav>
                                        <p:tav tm="100000">
                                          <p:val>
                                            <p:strVal val="ppt_y"/>
                                          </p:val>
                                        </p:tav>
                                      </p:tavLst>
                                    </p:anim>
                                    <p:set>
                                      <p:cBhvr>
                                        <p:cTn id="36" fill="hold">
                                          <p:stCondLst>
                                            <p:cond delay="999"/>
                                          </p:stCondLst>
                                        </p:cTn>
                                        <p:tgtEl>
                                          <p:spTgt spid="387"/>
                                        </p:tgtEl>
                                        <p:attrNameLst>
                                          <p:attrName>style.visibility</p:attrName>
                                        </p:attrNameLst>
                                      </p:cBhvr>
                                      <p:to>
                                        <p:strVal val="hidden"/>
                                      </p:to>
                                    </p:set>
                                  </p:childTnLst>
                                </p:cTn>
                              </p:par>
                            </p:childTnLst>
                          </p:cTn>
                        </p:par>
                        <p:par>
                          <p:cTn id="37" fill="hold">
                            <p:stCondLst>
                              <p:cond delay="1000"/>
                            </p:stCondLst>
                            <p:childTnLst>
                              <p:par>
                                <p:cTn id="38" presetClass="exit" nodeType="afterEffect" presetSubtype="2" presetID="2" grpId="8" fill="hold">
                                  <p:stCondLst>
                                    <p:cond delay="0"/>
                                  </p:stCondLst>
                                  <p:iterate type="lt" backwards="0">
                                    <p:tmAbs val="0"/>
                                  </p:iterate>
                                  <p:childTnLst>
                                    <p:anim calcmode="lin" valueType="num">
                                      <p:cBhvr>
                                        <p:cTn id="39" dur="1000" fill="hold"/>
                                        <p:tgtEl>
                                          <p:spTgt spid="388"/>
                                        </p:tgtEl>
                                        <p:attrNameLst>
                                          <p:attrName>ppt_x</p:attrName>
                                        </p:attrNameLst>
                                      </p:cBhvr>
                                      <p:tavLst>
                                        <p:tav tm="0">
                                          <p:val>
                                            <p:strVal val="ppt_x"/>
                                          </p:val>
                                        </p:tav>
                                        <p:tav tm="100000">
                                          <p:val>
                                            <p:strVal val="1+ppt_w/2"/>
                                          </p:val>
                                        </p:tav>
                                      </p:tavLst>
                                    </p:anim>
                                    <p:anim calcmode="lin" valueType="num">
                                      <p:cBhvr>
                                        <p:cTn id="40" dur="1000" fill="hold"/>
                                        <p:tgtEl>
                                          <p:spTgt spid="388"/>
                                        </p:tgtEl>
                                        <p:attrNameLst>
                                          <p:attrName>ppt_y</p:attrName>
                                        </p:attrNameLst>
                                      </p:cBhvr>
                                      <p:tavLst>
                                        <p:tav tm="0">
                                          <p:val>
                                            <p:strVal val="ppt_y"/>
                                          </p:val>
                                        </p:tav>
                                        <p:tav tm="100000">
                                          <p:val>
                                            <p:strVal val="ppt_y"/>
                                          </p:val>
                                        </p:tav>
                                      </p:tavLst>
                                    </p:anim>
                                    <p:set>
                                      <p:cBhvr>
                                        <p:cTn id="41" fill="hold">
                                          <p:stCondLst>
                                            <p:cond delay="999"/>
                                          </p:stCondLst>
                                        </p:cTn>
                                        <p:tgtEl>
                                          <p:spTgt spid="388"/>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88" grpId="6"/>
      <p:bldP build="whole" bldLvl="1" animBg="1" rev="0" advAuto="0" spid="387" grpId="5"/>
      <p:bldP build="whole" bldLvl="1" animBg="1" rev="0" advAuto="0" spid="388" grpId="8"/>
      <p:bldP build="whole" bldLvl="1" animBg="1" rev="0" advAuto="0" spid="387" grpId="7"/>
      <p:bldP build="whole" bldLvl="1" animBg="1" rev="0" advAuto="0" spid="391" grpId="2"/>
      <p:bldP build="whole" bldLvl="1" animBg="1" rev="0" advAuto="0" spid="392" grpId="4"/>
      <p:bldP build="whole" bldLvl="1" animBg="1" rev="0" advAuto="0" spid="389" grpId="1"/>
      <p:bldP build="whole" bldLvl="1" animBg="1" rev="0" advAuto="0" spid="390" grpId="3"/>
    </p:bldLst>
  </p:timing>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22400"/>
        </a:solidFill>
      </p:bgPr>
    </p:bg>
    <p:spTree>
      <p:nvGrpSpPr>
        <p:cNvPr id="1" name=""/>
        <p:cNvGrpSpPr/>
        <p:nvPr/>
      </p:nvGrpSpPr>
      <p:grpSpPr>
        <a:xfrm>
          <a:off x="0" y="0"/>
          <a:ext cx="0" cy="0"/>
          <a:chOff x="0" y="0"/>
          <a:chExt cx="0" cy="0"/>
        </a:xfrm>
      </p:grpSpPr>
      <p:sp>
        <p:nvSpPr>
          <p:cNvPr id="394" name="Giacomo Pellegrino 1A classe digitale"/>
          <p:cNvSpPr txBox="1"/>
          <p:nvPr>
            <p:ph type="subTitle" sz="quarter" idx="1"/>
          </p:nvPr>
        </p:nvSpPr>
        <p:spPr>
          <a:xfrm>
            <a:off x="6008756" y="12883181"/>
            <a:ext cx="12049449" cy="1811511"/>
          </a:xfrm>
          <a:prstGeom prst="rect">
            <a:avLst/>
          </a:prstGeom>
        </p:spPr>
        <p:txBody>
          <a:bodyPr/>
          <a:lstStyle/>
          <a:p>
            <a:pPr/>
            <a:r>
              <a:t>Giacomo Pellegrino 1A classe digitale</a:t>
            </a:r>
          </a:p>
        </p:txBody>
      </p:sp>
      <p:sp>
        <p:nvSpPr>
          <p:cNvPr id="395" name="British museum"/>
          <p:cNvSpPr txBox="1"/>
          <p:nvPr>
            <p:ph type="ctrTitle"/>
          </p:nvPr>
        </p:nvSpPr>
        <p:spPr>
          <a:xfrm>
            <a:off x="1426411" y="2298700"/>
            <a:ext cx="20828001" cy="4648200"/>
          </a:xfrm>
          <a:prstGeom prst="rect">
            <a:avLst/>
          </a:prstGeom>
        </p:spPr>
        <p:txBody>
          <a:bodyPr/>
          <a:lstStyle/>
          <a:p>
            <a:pPr/>
            <a:r>
              <a:t>British museum</a:t>
            </a:r>
          </a:p>
        </p:txBody>
      </p:sp>
    </p:spTree>
  </p:cSld>
  <p:clrMapOvr>
    <a:masterClrMapping/>
  </p:clrMapOvr>
  <mc:AlternateContent xmlns:mc="http://schemas.openxmlformats.org/markup-compatibility/2006">
    <mc:Choice xmlns:p14="http://schemas.microsoft.com/office/powerpoint/2010/main" Requires="p14">
      <p:transition spd="med" advClick="1" p14:dur="900">
        <p:dissolve/>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lt" backwards="0">
                                    <p:tmAbs val="100"/>
                                  </p:iterate>
                                  <p:childTnLst>
                                    <p:set>
                                      <p:cBhvr>
                                        <p:cTn id="10" fill="hold"/>
                                        <p:tgtEl>
                                          <p:spTgt spid="39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Class="exit" nodeType="clickEffect" presetSubtype="4" presetID="2" grpId="3" fill="hold">
                                  <p:stCondLst>
                                    <p:cond delay="0"/>
                                  </p:stCondLst>
                                  <p:iterate type="el" backwards="0">
                                    <p:tmAbs val="0"/>
                                  </p:iterate>
                                  <p:childTnLst>
                                    <p:anim calcmode="lin" valueType="num">
                                      <p:cBhvr>
                                        <p:cTn id="14" dur="2500" fill="hold"/>
                                        <p:tgtEl>
                                          <p:spTgt spid="395"/>
                                        </p:tgtEl>
                                        <p:attrNameLst>
                                          <p:attrName>ppt_x</p:attrName>
                                        </p:attrNameLst>
                                      </p:cBhvr>
                                      <p:tavLst>
                                        <p:tav tm="0">
                                          <p:val>
                                            <p:strVal val="ppt_x"/>
                                          </p:val>
                                        </p:tav>
                                        <p:tav tm="100000">
                                          <p:val>
                                            <p:strVal val="ppt_x"/>
                                          </p:val>
                                        </p:tav>
                                      </p:tavLst>
                                    </p:anim>
                                    <p:anim calcmode="lin" valueType="num">
                                      <p:cBhvr>
                                        <p:cTn id="15" dur="2500" fill="hold"/>
                                        <p:tgtEl>
                                          <p:spTgt spid="395"/>
                                        </p:tgtEl>
                                        <p:attrNameLst>
                                          <p:attrName>ppt_y</p:attrName>
                                        </p:attrNameLst>
                                      </p:cBhvr>
                                      <p:tavLst>
                                        <p:tav tm="0">
                                          <p:val>
                                            <p:strVal val="ppt_y"/>
                                          </p:val>
                                        </p:tav>
                                        <p:tav tm="100000">
                                          <p:val>
                                            <p:strVal val="1+ppt_h/2"/>
                                          </p:val>
                                        </p:tav>
                                      </p:tavLst>
                                    </p:anim>
                                    <p:set>
                                      <p:cBhvr>
                                        <p:cTn id="16" fill="hold">
                                          <p:stCondLst>
                                            <p:cond delay="2499"/>
                                          </p:stCondLst>
                                        </p:cTn>
                                        <p:tgtEl>
                                          <p:spTgt spid="395"/>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94" grpId="2"/>
      <p:bldP build="whole" bldLvl="1" animBg="1" rev="0" advAuto="0" spid="395" grpId="3"/>
      <p:bldP build="whole" bldLvl="1" animBg="1" rev="0" advAuto="0" spid="395" grpId="1"/>
    </p:bldLst>
  </p:timing>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5EC00"/>
        </a:solidFill>
      </p:bgPr>
    </p:bg>
    <p:spTree>
      <p:nvGrpSpPr>
        <p:cNvPr id="1" name=""/>
        <p:cNvGrpSpPr/>
        <p:nvPr/>
      </p:nvGrpSpPr>
      <p:grpSpPr>
        <a:xfrm>
          <a:off x="0" y="0"/>
          <a:ext cx="0" cy="0"/>
          <a:chOff x="0" y="0"/>
          <a:chExt cx="0" cy="0"/>
        </a:xfrm>
      </p:grpSpPr>
      <p:sp>
        <p:nvSpPr>
          <p:cNvPr id="397" name="British museum is important"/>
          <p:cNvSpPr txBox="1"/>
          <p:nvPr>
            <p:ph type="title"/>
          </p:nvPr>
        </p:nvSpPr>
        <p:spPr>
          <a:prstGeom prst="rect">
            <a:avLst/>
          </a:prstGeom>
        </p:spPr>
        <p:txBody>
          <a:bodyPr/>
          <a:lstStyle/>
          <a:p>
            <a:pPr/>
            <a:r>
              <a:t>British museum is important</a:t>
            </a:r>
          </a:p>
        </p:txBody>
      </p:sp>
      <p:sp>
        <p:nvSpPr>
          <p:cNvPr id="398" name="1. Because it is rich in works of art and culture.…"/>
          <p:cNvSpPr txBox="1"/>
          <p:nvPr>
            <p:ph type="body" sz="half" idx="1"/>
          </p:nvPr>
        </p:nvSpPr>
        <p:spPr>
          <a:xfrm>
            <a:off x="1657350" y="3149600"/>
            <a:ext cx="10223500" cy="9296400"/>
          </a:xfrm>
          <a:prstGeom prst="rect">
            <a:avLst/>
          </a:prstGeom>
        </p:spPr>
        <p:txBody>
          <a:bodyPr/>
          <a:lstStyle/>
          <a:p>
            <a:pPr/>
            <a:r>
              <a:t>1. Because it is rich in works of art and culture.</a:t>
            </a:r>
          </a:p>
          <a:p>
            <a:pPr/>
            <a:r>
              <a:t>2. It contains about 8 million works belonging to different  cultures: Egyptian, Greek, roman, and Oriental.</a:t>
            </a:r>
          </a:p>
        </p:txBody>
      </p:sp>
      <p:pic>
        <p:nvPicPr>
          <p:cNvPr id="399" name="IMG_0831.jpeg" descr="IMG_0831.jpeg"/>
          <p:cNvPicPr>
            <a:picLocks noChangeAspect="1"/>
          </p:cNvPicPr>
          <p:nvPr/>
        </p:nvPicPr>
        <p:blipFill>
          <a:blip r:embed="rId2">
            <a:extLst/>
          </a:blip>
          <a:stretch>
            <a:fillRect/>
          </a:stretch>
        </p:blipFill>
        <p:spPr>
          <a:xfrm>
            <a:off x="11307819" y="2696524"/>
            <a:ext cx="12469785" cy="10202552"/>
          </a:xfrm>
          <a:prstGeom prst="rect">
            <a:avLst/>
          </a:prstGeom>
          <a:ln w="12700">
            <a:miter lim="400000"/>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advClick="1" p14:dur="1750">
        <p15:prstTrans prst="fallOve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3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xit" nodeType="clickEffect" presetSubtype="4" presetID="22" grpId="2" fill="hold">
                                  <p:stCondLst>
                                    <p:cond delay="0"/>
                                  </p:stCondLst>
                                  <p:iterate type="el" backwards="0">
                                    <p:tmAbs val="0"/>
                                  </p:iterate>
                                  <p:childTnLst>
                                    <p:animEffect filter="wipe(down)" transition="out">
                                      <p:cBhvr>
                                        <p:cTn id="10" dur="2500" fill="hold"/>
                                        <p:tgtEl>
                                          <p:spTgt spid="398"/>
                                        </p:tgtEl>
                                      </p:cBhvr>
                                    </p:animEffect>
                                    <p:set>
                                      <p:cBhvr>
                                        <p:cTn id="11" fill="hold">
                                          <p:stCondLst>
                                            <p:cond delay="2499"/>
                                          </p:stCondLst>
                                        </p:cTn>
                                        <p:tgtEl>
                                          <p:spTgt spid="398"/>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Class="entr" nodeType="clickEffect" presetID="9" grpId="3" fill="hold">
                                  <p:stCondLst>
                                    <p:cond delay="0"/>
                                  </p:stCondLst>
                                  <p:iterate type="el" backwards="0">
                                    <p:tmAbs val="0"/>
                                  </p:iterate>
                                  <p:childTnLst>
                                    <p:set>
                                      <p:cBhvr>
                                        <p:cTn id="15" fill="hold"/>
                                        <p:tgtEl>
                                          <p:spTgt spid="399"/>
                                        </p:tgtEl>
                                        <p:attrNameLst>
                                          <p:attrName>style.visibility</p:attrName>
                                        </p:attrNameLst>
                                      </p:cBhvr>
                                      <p:to>
                                        <p:strVal val="visible"/>
                                      </p:to>
                                    </p:set>
                                    <p:animEffect filter="dissolve" transition="in">
                                      <p:cBhvr>
                                        <p:cTn id="16" dur="1500"/>
                                        <p:tgtEl>
                                          <p:spTgt spid="399"/>
                                        </p:tgtEl>
                                      </p:cBhvr>
                                    </p:animEffect>
                                  </p:childTnLst>
                                </p:cTn>
                              </p:par>
                            </p:childTnLst>
                          </p:cTn>
                        </p:par>
                      </p:childTnLst>
                    </p:cTn>
                  </p:par>
                  <p:par>
                    <p:cTn id="17" fill="hold">
                      <p:stCondLst>
                        <p:cond delay="indefinite"/>
                      </p:stCondLst>
                      <p:childTnLst>
                        <p:par>
                          <p:cTn id="18" fill="hold">
                            <p:stCondLst>
                              <p:cond delay="0"/>
                            </p:stCondLst>
                            <p:childTnLst>
                              <p:par>
                                <p:cTn id="19" presetClass="exit" nodeType="clickEffect" presetID="10" grpId="4" fill="hold">
                                  <p:stCondLst>
                                    <p:cond delay="0"/>
                                  </p:stCondLst>
                                  <p:iterate type="el" backwards="0">
                                    <p:tmAbs val="0"/>
                                  </p:iterate>
                                  <p:childTnLst>
                                    <p:animEffect filter="fade" transition="out">
                                      <p:cBhvr>
                                        <p:cTn id="20" dur="1500" fill="hold"/>
                                        <p:tgtEl>
                                          <p:spTgt spid="399"/>
                                        </p:tgtEl>
                                      </p:cBhvr>
                                    </p:animEffect>
                                    <p:set>
                                      <p:cBhvr>
                                        <p:cTn id="21" fill="hold">
                                          <p:stCondLst>
                                            <p:cond delay="1499"/>
                                          </p:stCondLst>
                                        </p:cTn>
                                        <p:tgtEl>
                                          <p:spTgt spid="399"/>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99" grpId="3"/>
      <p:bldP build="whole" bldLvl="1" animBg="1" rev="0" advAuto="0" spid="398" grpId="1"/>
      <p:bldP build="whole" bldLvl="1" animBg="1" rev="0" advAuto="0" spid="398" grpId="2"/>
      <p:bldP build="whole" bldLvl="1" animBg="1" rev="0" advAuto="0" spid="399" grpId="4"/>
    </p:bldLst>
  </p:timing>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042A9"/>
        </a:solidFill>
      </p:bgPr>
    </p:bg>
    <p:spTree>
      <p:nvGrpSpPr>
        <p:cNvPr id="1" name=""/>
        <p:cNvGrpSpPr/>
        <p:nvPr/>
      </p:nvGrpSpPr>
      <p:grpSpPr>
        <a:xfrm>
          <a:off x="0" y="0"/>
          <a:ext cx="0" cy="0"/>
          <a:chOff x="0" y="0"/>
          <a:chExt cx="0" cy="0"/>
        </a:xfrm>
      </p:grpSpPr>
      <p:pic>
        <p:nvPicPr>
          <p:cNvPr id="401" name="IMG_0841.jpeg" descr="IMG_0841.jpeg"/>
          <p:cNvPicPr>
            <a:picLocks noChangeAspect="1"/>
          </p:cNvPicPr>
          <p:nvPr>
            <p:ph type="pic" idx="21"/>
          </p:nvPr>
        </p:nvPicPr>
        <p:blipFill>
          <a:blip r:embed="rId2">
            <a:extLst/>
          </a:blip>
          <a:srcRect l="0" t="21492" r="0" b="21492"/>
          <a:stretch>
            <a:fillRect/>
          </a:stretch>
        </p:blipFill>
        <p:spPr>
          <a:xfrm>
            <a:off x="1281927" y="2066924"/>
            <a:ext cx="12817466" cy="9607602"/>
          </a:xfrm>
          <a:prstGeom prst="rect">
            <a:avLst/>
          </a:prstGeom>
        </p:spPr>
      </p:pic>
      <p:pic>
        <p:nvPicPr>
          <p:cNvPr id="402" name="IMG_0834.jpeg" descr="IMG_0834.jpeg"/>
          <p:cNvPicPr>
            <a:picLocks noChangeAspect="1"/>
          </p:cNvPicPr>
          <p:nvPr>
            <p:ph type="pic" idx="22"/>
          </p:nvPr>
        </p:nvPicPr>
        <p:blipFill>
          <a:blip r:embed="rId3">
            <a:extLst/>
          </a:blip>
          <a:srcRect l="12371" t="0" r="12371" b="0"/>
          <a:stretch>
            <a:fillRect/>
          </a:stretch>
        </p:blipFill>
        <p:spPr>
          <a:xfrm>
            <a:off x="15760699" y="1136650"/>
            <a:ext cx="7404101" cy="5549900"/>
          </a:xfrm>
          <a:prstGeom prst="rect">
            <a:avLst/>
          </a:prstGeom>
        </p:spPr>
      </p:pic>
      <p:pic>
        <p:nvPicPr>
          <p:cNvPr id="403" name="IMG_0842.jpeg" descr="IMG_0842.jpeg"/>
          <p:cNvPicPr>
            <a:picLocks noChangeAspect="1"/>
          </p:cNvPicPr>
          <p:nvPr>
            <p:ph type="pic" idx="23"/>
          </p:nvPr>
        </p:nvPicPr>
        <p:blipFill>
          <a:blip r:embed="rId4">
            <a:extLst/>
          </a:blip>
          <a:srcRect l="16160" t="0" r="16160" b="0"/>
          <a:stretch>
            <a:fillRect/>
          </a:stretch>
        </p:blipFill>
        <p:spPr>
          <a:xfrm>
            <a:off x="15831740" y="7271398"/>
            <a:ext cx="7274729" cy="588627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Click="1" p14:dur="1500">
        <p14:switch dir="l"/>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2" grpId="1" fill="hold">
                                  <p:stCondLst>
                                    <p:cond delay="0"/>
                                  </p:stCondLst>
                                  <p:iterate type="el" backwards="0">
                                    <p:tmAbs val="0"/>
                                  </p:iterate>
                                  <p:childTnLst>
                                    <p:set>
                                      <p:cBhvr>
                                        <p:cTn id="6" fill="hold"/>
                                        <p:tgtEl>
                                          <p:spTgt spid="401"/>
                                        </p:tgtEl>
                                        <p:attrNameLst>
                                          <p:attrName>style.visibility</p:attrName>
                                        </p:attrNameLst>
                                      </p:cBhvr>
                                      <p:to>
                                        <p:strVal val="visible"/>
                                      </p:to>
                                    </p:set>
                                    <p:animEffect filter="wipe(left)" transition="in">
                                      <p:cBhvr>
                                        <p:cTn id="7" dur="2000"/>
                                        <p:tgtEl>
                                          <p:spTgt spid="401"/>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8" presetID="22" grpId="2" fill="hold">
                                  <p:stCondLst>
                                    <p:cond delay="0"/>
                                  </p:stCondLst>
                                  <p:iterate type="el" backwards="0">
                                    <p:tmAbs val="0"/>
                                  </p:iterate>
                                  <p:childTnLst>
                                    <p:set>
                                      <p:cBhvr>
                                        <p:cTn id="11" fill="hold"/>
                                        <p:tgtEl>
                                          <p:spTgt spid="402"/>
                                        </p:tgtEl>
                                        <p:attrNameLst>
                                          <p:attrName>style.visibility</p:attrName>
                                        </p:attrNameLst>
                                      </p:cBhvr>
                                      <p:to>
                                        <p:strVal val="visible"/>
                                      </p:to>
                                    </p:set>
                                    <p:animEffect filter="wipe(left)" transition="in">
                                      <p:cBhvr>
                                        <p:cTn id="12" dur="2000"/>
                                        <p:tgtEl>
                                          <p:spTgt spid="402"/>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8" presetID="22" grpId="3" fill="hold">
                                  <p:stCondLst>
                                    <p:cond delay="0"/>
                                  </p:stCondLst>
                                  <p:iterate type="el" backwards="0">
                                    <p:tmAbs val="0"/>
                                  </p:iterate>
                                  <p:childTnLst>
                                    <p:set>
                                      <p:cBhvr>
                                        <p:cTn id="16" fill="hold"/>
                                        <p:tgtEl>
                                          <p:spTgt spid="403"/>
                                        </p:tgtEl>
                                        <p:attrNameLst>
                                          <p:attrName>style.visibility</p:attrName>
                                        </p:attrNameLst>
                                      </p:cBhvr>
                                      <p:to>
                                        <p:strVal val="visible"/>
                                      </p:to>
                                    </p:set>
                                    <p:animEffect filter="wipe(left)" transition="in">
                                      <p:cBhvr>
                                        <p:cTn id="17" dur="2000"/>
                                        <p:tgtEl>
                                          <p:spTgt spid="403"/>
                                        </p:tgtEl>
                                      </p:cBhvr>
                                    </p:animEffect>
                                  </p:childTnLst>
                                </p:cTn>
                              </p:par>
                            </p:childTnLst>
                          </p:cTn>
                        </p:par>
                      </p:childTnLst>
                    </p:cTn>
                  </p:par>
                  <p:par>
                    <p:cTn id="18" fill="hold">
                      <p:stCondLst>
                        <p:cond delay="indefinite"/>
                      </p:stCondLst>
                      <p:childTnLst>
                        <p:par>
                          <p:cTn id="19" fill="hold">
                            <p:stCondLst>
                              <p:cond delay="0"/>
                            </p:stCondLst>
                            <p:childTnLst>
                              <p:par>
                                <p:cTn id="20" presetClass="exit" nodeType="clickEffect" presetSubtype="4" presetID="22" grpId="4" fill="hold">
                                  <p:stCondLst>
                                    <p:cond delay="0"/>
                                  </p:stCondLst>
                                  <p:iterate type="el" backwards="0">
                                    <p:tmAbs val="0"/>
                                  </p:iterate>
                                  <p:childTnLst>
                                    <p:animEffect filter="wipe(down)" transition="out">
                                      <p:cBhvr>
                                        <p:cTn id="21" dur="2500" fill="hold"/>
                                        <p:tgtEl>
                                          <p:spTgt spid="401"/>
                                        </p:tgtEl>
                                      </p:cBhvr>
                                    </p:animEffect>
                                    <p:set>
                                      <p:cBhvr>
                                        <p:cTn id="22" fill="hold">
                                          <p:stCondLst>
                                            <p:cond delay="2499"/>
                                          </p:stCondLst>
                                        </p:cTn>
                                        <p:tgtEl>
                                          <p:spTgt spid="40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Class="exit" nodeType="clickEffect" presetSubtype="4" presetID="22" grpId="5" fill="hold">
                                  <p:stCondLst>
                                    <p:cond delay="0"/>
                                  </p:stCondLst>
                                  <p:iterate type="el" backwards="0">
                                    <p:tmAbs val="0"/>
                                  </p:iterate>
                                  <p:childTnLst>
                                    <p:animEffect filter="wipe(down)" transition="out">
                                      <p:cBhvr>
                                        <p:cTn id="26" dur="2500" fill="hold"/>
                                        <p:tgtEl>
                                          <p:spTgt spid="402"/>
                                        </p:tgtEl>
                                      </p:cBhvr>
                                    </p:animEffect>
                                    <p:set>
                                      <p:cBhvr>
                                        <p:cTn id="27" fill="hold">
                                          <p:stCondLst>
                                            <p:cond delay="2499"/>
                                          </p:stCondLst>
                                        </p:cTn>
                                        <p:tgtEl>
                                          <p:spTgt spid="40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Class="exit" nodeType="clickEffect" presetSubtype="4" presetID="22" grpId="6" fill="hold">
                                  <p:stCondLst>
                                    <p:cond delay="0"/>
                                  </p:stCondLst>
                                  <p:iterate type="el" backwards="0">
                                    <p:tmAbs val="0"/>
                                  </p:iterate>
                                  <p:childTnLst>
                                    <p:animEffect filter="wipe(down)" transition="out">
                                      <p:cBhvr>
                                        <p:cTn id="31" dur="2500" fill="hold"/>
                                        <p:tgtEl>
                                          <p:spTgt spid="403"/>
                                        </p:tgtEl>
                                      </p:cBhvr>
                                    </p:animEffect>
                                    <p:set>
                                      <p:cBhvr>
                                        <p:cTn id="32" fill="hold">
                                          <p:stCondLst>
                                            <p:cond delay="2499"/>
                                          </p:stCondLst>
                                        </p:cTn>
                                        <p:tgtEl>
                                          <p:spTgt spid="403"/>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01" grpId="1"/>
      <p:bldP build="whole" bldLvl="1" animBg="1" rev="0" advAuto="0" spid="402" grpId="2"/>
      <p:bldP build="whole" bldLvl="1" animBg="1" rev="0" advAuto="0" spid="403" grpId="6"/>
      <p:bldP build="whole" bldLvl="1" animBg="1" rev="0" advAuto="0" spid="401" grpId="4"/>
      <p:bldP build="whole" bldLvl="1" animBg="1" rev="0" advAuto="0" spid="402" grpId="5"/>
      <p:bldP build="whole" bldLvl="1" animBg="1" rev="0" advAuto="0" spid="403" grpId="3"/>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AB01"/>
        </a:solidFill>
      </p:bgPr>
    </p:bg>
    <p:spTree>
      <p:nvGrpSpPr>
        <p:cNvPr id="1" name=""/>
        <p:cNvGrpSpPr/>
        <p:nvPr/>
      </p:nvGrpSpPr>
      <p:grpSpPr>
        <a:xfrm>
          <a:off x="0" y="0"/>
          <a:ext cx="0" cy="0"/>
          <a:chOff x="0" y="0"/>
          <a:chExt cx="0" cy="0"/>
        </a:xfrm>
      </p:grpSpPr>
      <p:sp>
        <p:nvSpPr>
          <p:cNvPr id="405" name="When was  the British museum opened ?"/>
          <p:cNvSpPr txBox="1"/>
          <p:nvPr>
            <p:ph type="title"/>
          </p:nvPr>
        </p:nvSpPr>
        <p:spPr>
          <a:prstGeom prst="rect">
            <a:avLst/>
          </a:prstGeom>
        </p:spPr>
        <p:txBody>
          <a:bodyPr/>
          <a:lstStyle>
            <a:lvl1pPr defTabSz="635634">
              <a:defRPr sz="8624"/>
            </a:lvl1pPr>
          </a:lstStyle>
          <a:p>
            <a:pPr/>
            <a:r>
              <a:t>When was  the British museum opened ?</a:t>
            </a:r>
          </a:p>
        </p:txBody>
      </p:sp>
      <p:sp>
        <p:nvSpPr>
          <p:cNvPr id="406" name="1. It was founded in 1753 by sir Hans Sloane a doctor and scientist.…"/>
          <p:cNvSpPr txBox="1"/>
          <p:nvPr>
            <p:ph type="body" idx="1"/>
          </p:nvPr>
        </p:nvSpPr>
        <p:spPr>
          <a:prstGeom prst="rect">
            <a:avLst/>
          </a:prstGeom>
        </p:spPr>
        <p:txBody>
          <a:bodyPr/>
          <a:lstStyle/>
          <a:p>
            <a:pPr/>
            <a:r>
              <a:t>1. It was founded in 1753 by sir Hans Sloane a doctor and scientist.</a:t>
            </a:r>
          </a:p>
          <a:p>
            <a:pPr/>
            <a:r>
              <a:t>2. It is located in the city of London.</a:t>
            </a:r>
          </a:p>
        </p:txBody>
      </p:sp>
    </p:spTree>
  </p:cSld>
  <p:clrMapOvr>
    <a:masterClrMapping/>
  </p:clrMapOvr>
  <mc:AlternateContent xmlns:mc="http://schemas.openxmlformats.org/markup-compatibility/2006">
    <mc:Choice xmlns:p14="http://schemas.microsoft.com/office/powerpoint/2010/main" Requires="p14">
      <p:transition spd="slow" advClick="1" p14:dur="1250">
        <p:cover dir="d"/>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4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xit" nodeType="clickEffect" presetSubtype="2" presetID="2" grpId="2" fill="hold">
                                  <p:stCondLst>
                                    <p:cond delay="0"/>
                                  </p:stCondLst>
                                  <p:iterate type="lt" backwards="0">
                                    <p:tmAbs val="0"/>
                                  </p:iterate>
                                  <p:childTnLst>
                                    <p:anim calcmode="lin" valueType="num">
                                      <p:cBhvr>
                                        <p:cTn id="10" dur="1000" fill="hold"/>
                                        <p:tgtEl>
                                          <p:spTgt spid="405"/>
                                        </p:tgtEl>
                                        <p:attrNameLst>
                                          <p:attrName>ppt_x</p:attrName>
                                        </p:attrNameLst>
                                      </p:cBhvr>
                                      <p:tavLst>
                                        <p:tav tm="0">
                                          <p:val>
                                            <p:strVal val="ppt_x"/>
                                          </p:val>
                                        </p:tav>
                                        <p:tav tm="100000">
                                          <p:val>
                                            <p:strVal val="1+ppt_w/2"/>
                                          </p:val>
                                        </p:tav>
                                      </p:tavLst>
                                    </p:anim>
                                    <p:anim calcmode="lin" valueType="num">
                                      <p:cBhvr>
                                        <p:cTn id="11" dur="1000" fill="hold"/>
                                        <p:tgtEl>
                                          <p:spTgt spid="405"/>
                                        </p:tgtEl>
                                        <p:attrNameLst>
                                          <p:attrName>ppt_y</p:attrName>
                                        </p:attrNameLst>
                                      </p:cBhvr>
                                      <p:tavLst>
                                        <p:tav tm="0">
                                          <p:val>
                                            <p:strVal val="ppt_y"/>
                                          </p:val>
                                        </p:tav>
                                        <p:tav tm="100000">
                                          <p:val>
                                            <p:strVal val="ppt_y"/>
                                          </p:val>
                                        </p:tav>
                                      </p:tavLst>
                                    </p:anim>
                                    <p:set>
                                      <p:cBhvr>
                                        <p:cTn id="12" fill="hold">
                                          <p:stCondLst>
                                            <p:cond delay="999"/>
                                          </p:stCondLst>
                                        </p:cTn>
                                        <p:tgtEl>
                                          <p:spTgt spid="405"/>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05" grpId="2"/>
      <p:bldP build="whole" bldLvl="1" animBg="1" rev="0" advAuto="0" spid="405" grpId="1"/>
    </p:bld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63D00"/>
        </a:solidFill>
      </p:bgPr>
    </p:bg>
    <p:spTree>
      <p:nvGrpSpPr>
        <p:cNvPr id="1" name=""/>
        <p:cNvGrpSpPr/>
        <p:nvPr/>
      </p:nvGrpSpPr>
      <p:grpSpPr>
        <a:xfrm>
          <a:off x="0" y="0"/>
          <a:ext cx="0" cy="0"/>
          <a:chOff x="0" y="0"/>
          <a:chExt cx="0" cy="0"/>
        </a:xfrm>
      </p:grpSpPr>
      <p:pic>
        <p:nvPicPr>
          <p:cNvPr id="408" name="IMG_0846.jpeg" descr="IMG_0846.jpeg"/>
          <p:cNvPicPr>
            <a:picLocks noChangeAspect="1"/>
          </p:cNvPicPr>
          <p:nvPr>
            <p:ph type="pic" idx="21"/>
          </p:nvPr>
        </p:nvPicPr>
        <p:blipFill>
          <a:blip r:embed="rId2">
            <a:extLst/>
          </a:blip>
          <a:srcRect l="0" t="6487" r="0" b="48371"/>
          <a:stretch>
            <a:fillRect/>
          </a:stretch>
        </p:blipFill>
        <p:spPr>
          <a:xfrm>
            <a:off x="28482" y="16088"/>
            <a:ext cx="24326850" cy="1368385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5" grpId="1" fill="hold">
                                  <p:stCondLst>
                                    <p:cond delay="0"/>
                                  </p:stCondLst>
                                  <p:iterate type="el" backwards="0">
                                    <p:tmAbs val="0"/>
                                  </p:iterate>
                                  <p:childTnLst>
                                    <p:set>
                                      <p:cBhvr>
                                        <p:cTn id="6" fill="hold"/>
                                        <p:tgtEl>
                                          <p:spTgt spid="408"/>
                                        </p:tgtEl>
                                        <p:attrNameLst>
                                          <p:attrName>style.visibility</p:attrName>
                                        </p:attrNameLst>
                                      </p:cBhvr>
                                      <p:to>
                                        <p:strVal val="visible"/>
                                      </p:to>
                                    </p:set>
                                    <p:anim calcmode="lin" valueType="num">
                                      <p:cBhvr>
                                        <p:cTn id="7" dur="1000" fill="hold"/>
                                        <p:tgtEl>
                                          <p:spTgt spid="408"/>
                                        </p:tgtEl>
                                        <p:attrNameLst>
                                          <p:attrName>ppt_w</p:attrName>
                                        </p:attrNameLst>
                                      </p:cBhvr>
                                      <p:tavLst>
                                        <p:tav tm="0">
                                          <p:val>
                                            <p:fltVal val="0"/>
                                          </p:val>
                                        </p:tav>
                                        <p:tav tm="100000">
                                          <p:val>
                                            <p:strVal val="#ppt_w"/>
                                          </p:val>
                                        </p:tav>
                                      </p:tavLst>
                                    </p:anim>
                                    <p:anim calcmode="lin" valueType="num">
                                      <p:cBhvr>
                                        <p:cTn id="8" dur="1000" fill="hold"/>
                                        <p:tgtEl>
                                          <p:spTgt spid="408"/>
                                        </p:tgtEl>
                                        <p:attrNameLst>
                                          <p:attrName>ppt_h</p:attrName>
                                        </p:attrNameLst>
                                      </p:cBhvr>
                                      <p:tavLst>
                                        <p:tav tm="0">
                                          <p:val>
                                            <p:fltVal val="0"/>
                                          </p:val>
                                        </p:tav>
                                        <p:tav tm="100000">
                                          <p:val>
                                            <p:strVal val="#ppt_h"/>
                                          </p:val>
                                        </p:tav>
                                      </p:tavLst>
                                    </p:anim>
                                    <p:anim calcmode="lin" valueType="num">
                                      <p:cBhvr>
                                        <p:cTn id="9" dur="1000" fill="hold"/>
                                        <p:tgtEl>
                                          <p:spTgt spid="40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0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Class="exit" nodeType="clickEffect" presetSubtype="8" presetID="22" grpId="2" fill="hold">
                                  <p:stCondLst>
                                    <p:cond delay="0"/>
                                  </p:stCondLst>
                                  <p:iterate type="el" backwards="0">
                                    <p:tmAbs val="0"/>
                                  </p:iterate>
                                  <p:childTnLst>
                                    <p:animEffect filter="wipe(left)" transition="out">
                                      <p:cBhvr>
                                        <p:cTn id="14" dur="1500" fill="hold"/>
                                        <p:tgtEl>
                                          <p:spTgt spid="408"/>
                                        </p:tgtEl>
                                      </p:cBhvr>
                                    </p:animEffect>
                                    <p:set>
                                      <p:cBhvr>
                                        <p:cTn id="15" fill="hold">
                                          <p:stCondLst>
                                            <p:cond delay="1499"/>
                                          </p:stCondLst>
                                        </p:cTn>
                                        <p:tgtEl>
                                          <p:spTgt spid="408"/>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08" grpId="1"/>
      <p:bldP build="whole" bldLvl="1" animBg="1" rev="0" advAuto="0" spid="408" grpId="2"/>
    </p:bldLst>
  </p:timing>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7A219E"/>
        </a:solidFill>
      </p:bgPr>
    </p:bg>
    <p:spTree>
      <p:nvGrpSpPr>
        <p:cNvPr id="1" name=""/>
        <p:cNvGrpSpPr/>
        <p:nvPr/>
      </p:nvGrpSpPr>
      <p:grpSpPr>
        <a:xfrm>
          <a:off x="0" y="0"/>
          <a:ext cx="0" cy="0"/>
          <a:chOff x="0" y="0"/>
          <a:chExt cx="0" cy="0"/>
        </a:xfrm>
      </p:grpSpPr>
      <p:pic>
        <p:nvPicPr>
          <p:cNvPr id="410" name="IMG_0832.jpeg" descr="IMG_0832.jpeg"/>
          <p:cNvPicPr>
            <a:picLocks noChangeAspect="1"/>
          </p:cNvPicPr>
          <p:nvPr>
            <p:ph type="pic" idx="22"/>
          </p:nvPr>
        </p:nvPicPr>
        <p:blipFill>
          <a:blip r:embed="rId2">
            <a:extLst/>
          </a:blip>
          <a:srcRect l="0" t="0" r="0" b="30373"/>
          <a:stretch>
            <a:fillRect/>
          </a:stretch>
        </p:blipFill>
        <p:spPr>
          <a:xfrm>
            <a:off x="17505373" y="1366373"/>
            <a:ext cx="4686643" cy="4074935"/>
          </a:xfrm>
          <a:prstGeom prst="rect">
            <a:avLst/>
          </a:prstGeom>
        </p:spPr>
      </p:pic>
      <p:pic>
        <p:nvPicPr>
          <p:cNvPr id="411" name="IMG_0835.jpeg" descr="IMG_0835.jpeg"/>
          <p:cNvPicPr>
            <a:picLocks noChangeAspect="1"/>
          </p:cNvPicPr>
          <p:nvPr>
            <p:ph type="pic" idx="23"/>
          </p:nvPr>
        </p:nvPicPr>
        <p:blipFill>
          <a:blip r:embed="rId3">
            <a:extLst/>
          </a:blip>
          <a:srcRect l="9025" t="0" r="9025" b="0"/>
          <a:stretch>
            <a:fillRect/>
          </a:stretch>
        </p:blipFill>
        <p:spPr>
          <a:xfrm>
            <a:off x="714384" y="1002307"/>
            <a:ext cx="14724708" cy="11914348"/>
          </a:xfrm>
          <a:prstGeom prst="rect">
            <a:avLst/>
          </a:prstGeom>
        </p:spPr>
      </p:pic>
      <p:pic>
        <p:nvPicPr>
          <p:cNvPr id="412" name="IMG_0838.jpeg" descr="IMG_0838.jpeg"/>
          <p:cNvPicPr>
            <a:picLocks noChangeAspect="1"/>
          </p:cNvPicPr>
          <p:nvPr/>
        </p:nvPicPr>
        <p:blipFill>
          <a:blip r:embed="rId4">
            <a:extLst/>
          </a:blip>
          <a:stretch>
            <a:fillRect/>
          </a:stretch>
        </p:blipFill>
        <p:spPr>
          <a:xfrm>
            <a:off x="17013248" y="5050056"/>
            <a:ext cx="5234607" cy="6976267"/>
          </a:xfrm>
          <a:prstGeom prst="rect">
            <a:avLst/>
          </a:prstGeom>
          <a:ln w="12700">
            <a:miter lim="400000"/>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med" advClick="1" p14:dur="1000">
        <p15:prstTrans prst="peelOff" invX="1"/>
      </p:transition>
    </mc:Choice>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el" backwards="0">
                                    <p:tmAbs val="0"/>
                                  </p:iterate>
                                  <p:childTnLst>
                                    <p:set>
                                      <p:cBhvr>
                                        <p:cTn id="6" fill="hold"/>
                                        <p:tgtEl>
                                          <p:spTgt spid="411"/>
                                        </p:tgtEl>
                                        <p:attrNameLst>
                                          <p:attrName>style.visibility</p:attrName>
                                        </p:attrNameLst>
                                      </p:cBhvr>
                                      <p:to>
                                        <p:strVal val="visible"/>
                                      </p:to>
                                    </p:set>
                                    <p:anim calcmode="lin" valueType="num">
                                      <p:cBhvr>
                                        <p:cTn id="7" dur="1250" fill="hold"/>
                                        <p:tgtEl>
                                          <p:spTgt spid="411"/>
                                        </p:tgtEl>
                                        <p:attrNameLst>
                                          <p:attrName>ppt_x</p:attrName>
                                        </p:attrNameLst>
                                      </p:cBhvr>
                                      <p:tavLst>
                                        <p:tav tm="0">
                                          <p:val>
                                            <p:strVal val="0-#ppt_w/2"/>
                                          </p:val>
                                        </p:tav>
                                        <p:tav tm="100000">
                                          <p:val>
                                            <p:strVal val="#ppt_x"/>
                                          </p:val>
                                        </p:tav>
                                      </p:tavLst>
                                    </p:anim>
                                    <p:anim calcmode="lin" valueType="num">
                                      <p:cBhvr>
                                        <p:cTn id="8" dur="1250" fill="hold"/>
                                        <p:tgtEl>
                                          <p:spTgt spid="4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8" presetID="2" grpId="2" fill="hold">
                                  <p:stCondLst>
                                    <p:cond delay="0"/>
                                  </p:stCondLst>
                                  <p:iterate type="el" backwards="0">
                                    <p:tmAbs val="0"/>
                                  </p:iterate>
                                  <p:childTnLst>
                                    <p:set>
                                      <p:cBhvr>
                                        <p:cTn id="12" fill="hold"/>
                                        <p:tgtEl>
                                          <p:spTgt spid="410"/>
                                        </p:tgtEl>
                                        <p:attrNameLst>
                                          <p:attrName>style.visibility</p:attrName>
                                        </p:attrNameLst>
                                      </p:cBhvr>
                                      <p:to>
                                        <p:strVal val="visible"/>
                                      </p:to>
                                    </p:set>
                                    <p:anim calcmode="lin" valueType="num">
                                      <p:cBhvr>
                                        <p:cTn id="13" dur="1250" fill="hold"/>
                                        <p:tgtEl>
                                          <p:spTgt spid="410"/>
                                        </p:tgtEl>
                                        <p:attrNameLst>
                                          <p:attrName>ppt_x</p:attrName>
                                        </p:attrNameLst>
                                      </p:cBhvr>
                                      <p:tavLst>
                                        <p:tav tm="0">
                                          <p:val>
                                            <p:strVal val="0-#ppt_w/2"/>
                                          </p:val>
                                        </p:tav>
                                        <p:tav tm="100000">
                                          <p:val>
                                            <p:strVal val="#ppt_x"/>
                                          </p:val>
                                        </p:tav>
                                      </p:tavLst>
                                    </p:anim>
                                    <p:anim calcmode="lin" valueType="num">
                                      <p:cBhvr>
                                        <p:cTn id="14" dur="1250" fill="hold"/>
                                        <p:tgtEl>
                                          <p:spTgt spid="4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Class="entr" nodeType="clickEffect" presetSubtype="8" presetID="2" grpId="3" fill="hold">
                                  <p:stCondLst>
                                    <p:cond delay="0"/>
                                  </p:stCondLst>
                                  <p:iterate type="el" backwards="0">
                                    <p:tmAbs val="0"/>
                                  </p:iterate>
                                  <p:childTnLst>
                                    <p:set>
                                      <p:cBhvr>
                                        <p:cTn id="18" fill="hold"/>
                                        <p:tgtEl>
                                          <p:spTgt spid="412"/>
                                        </p:tgtEl>
                                        <p:attrNameLst>
                                          <p:attrName>style.visibility</p:attrName>
                                        </p:attrNameLst>
                                      </p:cBhvr>
                                      <p:to>
                                        <p:strVal val="visible"/>
                                      </p:to>
                                    </p:set>
                                    <p:anim calcmode="lin" valueType="num">
                                      <p:cBhvr>
                                        <p:cTn id="19" dur="1250" fill="hold"/>
                                        <p:tgtEl>
                                          <p:spTgt spid="412"/>
                                        </p:tgtEl>
                                        <p:attrNameLst>
                                          <p:attrName>ppt_x</p:attrName>
                                        </p:attrNameLst>
                                      </p:cBhvr>
                                      <p:tavLst>
                                        <p:tav tm="0">
                                          <p:val>
                                            <p:strVal val="0-#ppt_w/2"/>
                                          </p:val>
                                        </p:tav>
                                        <p:tav tm="100000">
                                          <p:val>
                                            <p:strVal val="#ppt_x"/>
                                          </p:val>
                                        </p:tav>
                                      </p:tavLst>
                                    </p:anim>
                                    <p:anim calcmode="lin" valueType="num">
                                      <p:cBhvr>
                                        <p:cTn id="20" dur="1250" fill="hold"/>
                                        <p:tgtEl>
                                          <p:spTgt spid="4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Class="exit" nodeType="clickEffect" presetSubtype="6" presetID="15" grpId="4" fill="hold">
                                  <p:stCondLst>
                                    <p:cond delay="0"/>
                                  </p:stCondLst>
                                  <p:iterate type="el" backwards="0">
                                    <p:tmAbs val="0"/>
                                  </p:iterate>
                                  <p:childTnLst>
                                    <p:anim calcmode="lin" valueType="num">
                                      <p:cBhvr>
                                        <p:cTn id="24" dur="1000" fill="hold"/>
                                        <p:tgtEl>
                                          <p:spTgt spid="411"/>
                                        </p:tgtEl>
                                        <p:attrNameLst>
                                          <p:attrName>ppt_w</p:attrName>
                                        </p:attrNameLst>
                                      </p:cBhvr>
                                      <p:tavLst>
                                        <p:tav tm="0">
                                          <p:val>
                                            <p:strVal val="ppt_w"/>
                                          </p:val>
                                        </p:tav>
                                        <p:tav tm="100000">
                                          <p:val>
                                            <p:fltVal val="0"/>
                                          </p:val>
                                        </p:tav>
                                      </p:tavLst>
                                    </p:anim>
                                    <p:anim calcmode="lin" valueType="num">
                                      <p:cBhvr>
                                        <p:cTn id="25" dur="1000" fill="hold"/>
                                        <p:tgtEl>
                                          <p:spTgt spid="411"/>
                                        </p:tgtEl>
                                        <p:attrNameLst>
                                          <p:attrName>ppt_h</p:attrName>
                                        </p:attrNameLst>
                                      </p:cBhvr>
                                      <p:tavLst>
                                        <p:tav tm="0">
                                          <p:val>
                                            <p:strVal val="ppt_h"/>
                                          </p:val>
                                        </p:tav>
                                        <p:tav tm="100000">
                                          <p:val>
                                            <p:fltVal val="0"/>
                                          </p:val>
                                        </p:tav>
                                      </p:tavLst>
                                    </p:anim>
                                    <p:anim calcmode="lin" valueType="num">
                                      <p:cBhvr>
                                        <p:cTn id="26" dur="1000" fill="hold"/>
                                        <p:tgtEl>
                                          <p:spTgt spid="4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1000" fill="hold"/>
                                        <p:tgtEl>
                                          <p:spTgt spid="4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fill="hold">
                                          <p:stCondLst>
                                            <p:cond delay="999"/>
                                          </p:stCondLst>
                                        </p:cTn>
                                        <p:tgtEl>
                                          <p:spTgt spid="41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Class="exit" nodeType="clickEffect" presetSubtype="6" presetID="15" grpId="5" fill="hold">
                                  <p:stCondLst>
                                    <p:cond delay="0"/>
                                  </p:stCondLst>
                                  <p:iterate type="el" backwards="0">
                                    <p:tmAbs val="0"/>
                                  </p:iterate>
                                  <p:childTnLst>
                                    <p:anim calcmode="lin" valueType="num">
                                      <p:cBhvr>
                                        <p:cTn id="32" dur="1000" fill="hold"/>
                                        <p:tgtEl>
                                          <p:spTgt spid="410"/>
                                        </p:tgtEl>
                                        <p:attrNameLst>
                                          <p:attrName>ppt_w</p:attrName>
                                        </p:attrNameLst>
                                      </p:cBhvr>
                                      <p:tavLst>
                                        <p:tav tm="0">
                                          <p:val>
                                            <p:strVal val="ppt_w"/>
                                          </p:val>
                                        </p:tav>
                                        <p:tav tm="100000">
                                          <p:val>
                                            <p:fltVal val="0"/>
                                          </p:val>
                                        </p:tav>
                                      </p:tavLst>
                                    </p:anim>
                                    <p:anim calcmode="lin" valueType="num">
                                      <p:cBhvr>
                                        <p:cTn id="33" dur="1000" fill="hold"/>
                                        <p:tgtEl>
                                          <p:spTgt spid="410"/>
                                        </p:tgtEl>
                                        <p:attrNameLst>
                                          <p:attrName>ppt_h</p:attrName>
                                        </p:attrNameLst>
                                      </p:cBhvr>
                                      <p:tavLst>
                                        <p:tav tm="0">
                                          <p:val>
                                            <p:strVal val="ppt_h"/>
                                          </p:val>
                                        </p:tav>
                                        <p:tav tm="100000">
                                          <p:val>
                                            <p:fltVal val="0"/>
                                          </p:val>
                                        </p:tav>
                                      </p:tavLst>
                                    </p:anim>
                                    <p:anim calcmode="lin" valueType="num">
                                      <p:cBhvr>
                                        <p:cTn id="34" dur="1000" fill="hold"/>
                                        <p:tgtEl>
                                          <p:spTgt spid="4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5" dur="1000" fill="hold"/>
                                        <p:tgtEl>
                                          <p:spTgt spid="4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6" fill="hold">
                                          <p:stCondLst>
                                            <p:cond delay="999"/>
                                          </p:stCondLst>
                                        </p:cTn>
                                        <p:tgtEl>
                                          <p:spTgt spid="410"/>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Class="exit" nodeType="clickEffect" presetSubtype="6" presetID="15" grpId="6" fill="hold">
                                  <p:stCondLst>
                                    <p:cond delay="0"/>
                                  </p:stCondLst>
                                  <p:iterate type="el" backwards="0">
                                    <p:tmAbs val="0"/>
                                  </p:iterate>
                                  <p:childTnLst>
                                    <p:anim calcmode="lin" valueType="num">
                                      <p:cBhvr>
                                        <p:cTn id="40" dur="1000" fill="hold"/>
                                        <p:tgtEl>
                                          <p:spTgt spid="412"/>
                                        </p:tgtEl>
                                        <p:attrNameLst>
                                          <p:attrName>ppt_w</p:attrName>
                                        </p:attrNameLst>
                                      </p:cBhvr>
                                      <p:tavLst>
                                        <p:tav tm="0">
                                          <p:val>
                                            <p:strVal val="ppt_w"/>
                                          </p:val>
                                        </p:tav>
                                        <p:tav tm="100000">
                                          <p:val>
                                            <p:fltVal val="0"/>
                                          </p:val>
                                        </p:tav>
                                      </p:tavLst>
                                    </p:anim>
                                    <p:anim calcmode="lin" valueType="num">
                                      <p:cBhvr>
                                        <p:cTn id="41" dur="1000" fill="hold"/>
                                        <p:tgtEl>
                                          <p:spTgt spid="412"/>
                                        </p:tgtEl>
                                        <p:attrNameLst>
                                          <p:attrName>ppt_h</p:attrName>
                                        </p:attrNameLst>
                                      </p:cBhvr>
                                      <p:tavLst>
                                        <p:tav tm="0">
                                          <p:val>
                                            <p:strVal val="ppt_h"/>
                                          </p:val>
                                        </p:tav>
                                        <p:tav tm="100000">
                                          <p:val>
                                            <p:fltVal val="0"/>
                                          </p:val>
                                        </p:tav>
                                      </p:tavLst>
                                    </p:anim>
                                    <p:anim calcmode="lin" valueType="num">
                                      <p:cBhvr>
                                        <p:cTn id="42" dur="1000" fill="hold"/>
                                        <p:tgtEl>
                                          <p:spTgt spid="4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3" dur="1000" fill="hold"/>
                                        <p:tgtEl>
                                          <p:spTgt spid="4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4" fill="hold">
                                          <p:stCondLst>
                                            <p:cond delay="999"/>
                                          </p:stCondLst>
                                        </p:cTn>
                                        <p:tgtEl>
                                          <p:spTgt spid="412"/>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10" grpId="2"/>
      <p:bldP build="whole" bldLvl="1" animBg="1" rev="0" advAuto="0" spid="412" grpId="3"/>
      <p:bldP build="whole" bldLvl="1" animBg="1" rev="0" advAuto="0" spid="411" grpId="1"/>
      <p:bldP build="whole" bldLvl="1" animBg="1" rev="0" advAuto="0" spid="410" grpId="5"/>
      <p:bldP build="whole" bldLvl="1" animBg="1" rev="0" advAuto="0" spid="412" grpId="6"/>
      <p:bldP build="whole" bldLvl="1" animBg="1" rev="0" advAuto="0" spid="411" grpId="4"/>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See you next time"/>
          <p:cNvSpPr txBox="1"/>
          <p:nvPr>
            <p:ph type="title"/>
          </p:nvPr>
        </p:nvSpPr>
        <p:spPr>
          <a:xfrm>
            <a:off x="-2197653" y="314840"/>
            <a:ext cx="18267823" cy="4076844"/>
          </a:xfrm>
          <a:prstGeom prst="rect">
            <a:avLst/>
          </a:prstGeom>
        </p:spPr>
        <p:txBody>
          <a:bodyPr/>
          <a:lstStyle/>
          <a:p>
            <a:pPr/>
            <a:r>
              <a:t>See you next time</a:t>
            </a:r>
          </a:p>
        </p:txBody>
      </p:sp>
      <p:pic>
        <p:nvPicPr>
          <p:cNvPr id="415" name="IMG_0847.gif" descr="IMG_0847.gif"/>
          <p:cNvPicPr>
            <a:picLocks noChangeAspect="0"/>
          </p:cNvPicPr>
          <p:nvPr/>
        </p:nvPicPr>
        <p:blipFill>
          <a:blip r:embed="rId2">
            <a:extLst/>
          </a:blip>
          <a:stretch>
            <a:fillRect/>
          </a:stretch>
        </p:blipFill>
        <p:spPr>
          <a:xfrm>
            <a:off x="9606860" y="3277321"/>
            <a:ext cx="14068168" cy="1025804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circle/>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4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xit" nodeType="clickEffect" presetSubtype="4" presetID="2" grpId="2" fill="hold">
                                  <p:stCondLst>
                                    <p:cond delay="0"/>
                                  </p:stCondLst>
                                  <p:iterate type="el" backwards="0">
                                    <p:tmAbs val="0"/>
                                  </p:iterate>
                                  <p:childTnLst>
                                    <p:anim calcmode="lin" valueType="num">
                                      <p:cBhvr>
                                        <p:cTn id="10" dur="2500" fill="hold"/>
                                        <p:tgtEl>
                                          <p:spTgt spid="414"/>
                                        </p:tgtEl>
                                        <p:attrNameLst>
                                          <p:attrName>ppt_x</p:attrName>
                                        </p:attrNameLst>
                                      </p:cBhvr>
                                      <p:tavLst>
                                        <p:tav tm="0">
                                          <p:val>
                                            <p:strVal val="ppt_x"/>
                                          </p:val>
                                        </p:tav>
                                        <p:tav tm="100000">
                                          <p:val>
                                            <p:strVal val="ppt_x"/>
                                          </p:val>
                                        </p:tav>
                                      </p:tavLst>
                                    </p:anim>
                                    <p:anim calcmode="lin" valueType="num">
                                      <p:cBhvr>
                                        <p:cTn id="11" dur="2500" fill="hold"/>
                                        <p:tgtEl>
                                          <p:spTgt spid="414"/>
                                        </p:tgtEl>
                                        <p:attrNameLst>
                                          <p:attrName>ppt_y</p:attrName>
                                        </p:attrNameLst>
                                      </p:cBhvr>
                                      <p:tavLst>
                                        <p:tav tm="0">
                                          <p:val>
                                            <p:strVal val="ppt_y"/>
                                          </p:val>
                                        </p:tav>
                                        <p:tav tm="100000">
                                          <p:val>
                                            <p:strVal val="1+ppt_h/2"/>
                                          </p:val>
                                        </p:tav>
                                      </p:tavLst>
                                    </p:anim>
                                    <p:set>
                                      <p:cBhvr>
                                        <p:cTn id="12" fill="hold">
                                          <p:stCondLst>
                                            <p:cond delay="2499"/>
                                          </p:stCondLst>
                                        </p:cTn>
                                        <p:tgtEl>
                                          <p:spTgt spid="414"/>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14" grpId="2"/>
      <p:bldP build="whole" bldLvl="1" animBg="1" rev="0" advAuto="0" spid="414" grpId="1"/>
    </p:bldLst>
  </p:timing>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17" name="Saifa uddin mohamed                   1A.              02/03/2022"/>
          <p:cNvSpPr txBox="1"/>
          <p:nvPr>
            <p:ph type="body" idx="21"/>
          </p:nvPr>
        </p:nvSpPr>
        <p:spPr>
          <a:xfrm>
            <a:off x="3214545" y="12093450"/>
            <a:ext cx="19577626" cy="1023253"/>
          </a:xfrm>
          <a:prstGeom prst="rect">
            <a:avLst/>
          </a:prstGeom>
          <a:extLst>
            <a:ext uri="{C572A759-6A51-4108-AA02-DFA0A04FC94B}">
              <ma14:wrappingTextBoxFlag xmlns:ma14="http://schemas.microsoft.com/office/mac/drawingml/2011/main" val="1"/>
            </a:ext>
          </a:extLst>
        </p:spPr>
        <p:txBody>
          <a:bodyPr/>
          <a:lstStyle>
            <a:lvl1pPr defTabSz="425195">
              <a:defRPr sz="4960">
                <a:solidFill>
                  <a:srgbClr val="FFFFFF"/>
                </a:solidFill>
              </a:defRPr>
            </a:lvl1pPr>
          </a:lstStyle>
          <a:p>
            <a:pPr/>
            <a:r>
              <a:t>Saifa uddin mohamed                   1A.              02/03/2022</a:t>
            </a:r>
          </a:p>
        </p:txBody>
      </p:sp>
      <p:sp>
        <p:nvSpPr>
          <p:cNvPr id="418" name="The National gallery"/>
          <p:cNvSpPr txBox="1"/>
          <p:nvPr>
            <p:ph type="title"/>
          </p:nvPr>
        </p:nvSpPr>
        <p:spPr>
          <a:xfrm>
            <a:off x="4927821" y="-466061"/>
            <a:ext cx="17232884" cy="4594114"/>
          </a:xfrm>
          <a:prstGeom prst="rect">
            <a:avLst/>
          </a:prstGeom>
        </p:spPr>
        <p:txBody>
          <a:bodyPr/>
          <a:lstStyle>
            <a:lvl1pPr>
              <a:defRPr>
                <a:solidFill>
                  <a:srgbClr val="263E0F"/>
                </a:solidFill>
              </a:defRPr>
            </a:lvl1pPr>
          </a:lstStyle>
          <a:p>
            <a:pPr/>
            <a:r>
              <a:t>The National gallery</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0" name="The National Gallery of London, founded in 1824, is a museum which, at its headquarters in Trafalgar Square, houses a rich collection consisting of more than 2,300 paintings from various schools from the mid-twelfth century to the beginning of the last c"/>
          <p:cNvSpPr txBox="1"/>
          <p:nvPr>
            <p:ph type="body" idx="1"/>
          </p:nvPr>
        </p:nvSpPr>
        <p:spPr>
          <a:xfrm>
            <a:off x="998846" y="1519260"/>
            <a:ext cx="24551797" cy="12621454"/>
          </a:xfrm>
          <a:prstGeom prst="rect">
            <a:avLst/>
          </a:prstGeom>
        </p:spPr>
        <p:txBody>
          <a:bodyPr spcCol="1227589"/>
          <a:lstStyle>
            <a:lvl1pPr marL="0" indent="0" defTabSz="355600">
              <a:lnSpc>
                <a:spcPct val="100000"/>
              </a:lnSpc>
              <a:spcBef>
                <a:spcPts val="400"/>
              </a:spcBef>
              <a:buSzTx/>
              <a:buNone/>
              <a:tabLst/>
              <a:defRPr sz="6000">
                <a:solidFill>
                  <a:srgbClr val="000000"/>
                </a:solidFill>
                <a:latin typeface="Times New Roman"/>
                <a:ea typeface="Times New Roman"/>
                <a:cs typeface="Times New Roman"/>
                <a:sym typeface="Times New Roman"/>
              </a:defRPr>
            </a:lvl1pPr>
          </a:lstStyle>
          <a:p>
            <a:pPr/>
            <a:r>
              <a:t>The National Gallery of London, founded in 1824, is a museum which, at its headquarters in Trafalgar Square, houses a rich collection consisting of more than 2,300 paintings from various schools from the mid-twelfth century to the beginning of the last century. </a:t>
            </a:r>
          </a:p>
        </p:txBody>
      </p:sp>
      <p:pic>
        <p:nvPicPr>
          <p:cNvPr id="421" name="IMG_1471.jpeg" descr="IMG_1471.jpeg"/>
          <p:cNvPicPr>
            <a:picLocks noChangeAspect="1"/>
          </p:cNvPicPr>
          <p:nvPr/>
        </p:nvPicPr>
        <p:blipFill>
          <a:blip r:embed="rId2">
            <a:extLst/>
          </a:blip>
          <a:stretch>
            <a:fillRect/>
          </a:stretch>
        </p:blipFill>
        <p:spPr>
          <a:xfrm>
            <a:off x="12900979" y="981849"/>
            <a:ext cx="8528706" cy="4484450"/>
          </a:xfrm>
          <a:prstGeom prst="rect">
            <a:avLst/>
          </a:prstGeom>
          <a:ln w="12700">
            <a:miter lim="400000"/>
          </a:ln>
        </p:spPr>
      </p:pic>
      <p:pic>
        <p:nvPicPr>
          <p:cNvPr id="422" name="IMG_1660.jpeg" descr="IMG_1660.jpeg"/>
          <p:cNvPicPr>
            <a:picLocks noChangeAspect="1"/>
          </p:cNvPicPr>
          <p:nvPr/>
        </p:nvPicPr>
        <p:blipFill>
          <a:blip r:embed="rId3">
            <a:extLst/>
          </a:blip>
          <a:stretch>
            <a:fillRect/>
          </a:stretch>
        </p:blipFill>
        <p:spPr>
          <a:xfrm>
            <a:off x="11612510" y="7584686"/>
            <a:ext cx="6784393" cy="5088295"/>
          </a:xfrm>
          <a:prstGeom prst="rect">
            <a:avLst/>
          </a:prstGeom>
          <a:ln w="12700">
            <a:miter lim="400000"/>
          </a:ln>
        </p:spPr>
      </p:pic>
      <p:pic>
        <p:nvPicPr>
          <p:cNvPr id="423" name="IMG_1662.jpeg" descr="IMG_1662.jpeg"/>
          <p:cNvPicPr>
            <a:picLocks noChangeAspect="1"/>
          </p:cNvPicPr>
          <p:nvPr/>
        </p:nvPicPr>
        <p:blipFill>
          <a:blip r:embed="rId4">
            <a:extLst/>
          </a:blip>
          <a:stretch>
            <a:fillRect/>
          </a:stretch>
        </p:blipFill>
        <p:spPr>
          <a:xfrm>
            <a:off x="18690821" y="5533747"/>
            <a:ext cx="5217618" cy="7984382"/>
          </a:xfrm>
          <a:prstGeom prst="rect">
            <a:avLst/>
          </a:prstGeom>
          <a:ln w="12700">
            <a:miter lim="400000"/>
          </a:ln>
        </p:spPr>
      </p:pic>
      <p:pic>
        <p:nvPicPr>
          <p:cNvPr id="424" name="IMG_1661.jpeg" descr="IMG_1661.jpeg"/>
          <p:cNvPicPr>
            <a:picLocks noChangeAspect="1"/>
          </p:cNvPicPr>
          <p:nvPr/>
        </p:nvPicPr>
        <p:blipFill>
          <a:blip r:embed="rId5">
            <a:extLst/>
          </a:blip>
          <a:stretch>
            <a:fillRect/>
          </a:stretch>
        </p:blipFill>
        <p:spPr>
          <a:xfrm>
            <a:off x="2115812" y="8887290"/>
            <a:ext cx="6980289" cy="464506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750">
        <p:pull dir="l"/>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42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20" grpId="1"/>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6" name="The building that currently houses the museum, on the north side of Trafalgar Square, is the third to be used for this function and, like its predecessors, has often been deemed inadequates.Over time, the gallery has achieved extraordinary results, thank"/>
          <p:cNvSpPr txBox="1"/>
          <p:nvPr>
            <p:ph type="body" idx="1"/>
          </p:nvPr>
        </p:nvSpPr>
        <p:spPr>
          <a:xfrm>
            <a:off x="1253907" y="1841973"/>
            <a:ext cx="21402893" cy="10182071"/>
          </a:xfrm>
          <a:prstGeom prst="rect">
            <a:avLst/>
          </a:prstGeom>
        </p:spPr>
        <p:txBody>
          <a:bodyPr spcCol="1070144"/>
          <a:lstStyle>
            <a:lvl1pPr marL="871361" indent="-871361">
              <a:defRPr sz="6500"/>
            </a:lvl1pPr>
          </a:lstStyle>
          <a:p>
            <a:pPr/>
            <a:r>
              <a:t>The building that currently houses the museum, on the north side of Trafalgar Square, is the third to be used for this function and, like its predecessors, has often been deemed inadequates.Over time, the gallery has achieved extraordinary results, thanks also to in-depth English studies in the field of art history</a:t>
            </a:r>
          </a:p>
        </p:txBody>
      </p:sp>
      <p:pic>
        <p:nvPicPr>
          <p:cNvPr id="427" name="IMG_1669.jpeg" descr="IMG_1669.jpeg"/>
          <p:cNvPicPr>
            <a:picLocks noChangeAspect="1"/>
          </p:cNvPicPr>
          <p:nvPr/>
        </p:nvPicPr>
        <p:blipFill>
          <a:blip r:embed="rId2">
            <a:extLst/>
          </a:blip>
          <a:stretch>
            <a:fillRect/>
          </a:stretch>
        </p:blipFill>
        <p:spPr>
          <a:xfrm>
            <a:off x="12690364" y="6671602"/>
            <a:ext cx="9330811" cy="621322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xit" nodeType="clickEffect" presetSubtype="32" presetID="4" grpId="1" fill="hold">
                                  <p:stCondLst>
                                    <p:cond delay="0"/>
                                  </p:stCondLst>
                                  <p:iterate type="el" backwards="0">
                                    <p:tmAbs val="0"/>
                                  </p:iterate>
                                  <p:childTnLst>
                                    <p:animEffect filter="box(out)" transition="out">
                                      <p:cBhvr>
                                        <p:cTn id="6" dur="1000" fill="hold"/>
                                        <p:tgtEl>
                                          <p:spTgt spid="426"/>
                                        </p:tgtEl>
                                      </p:cBhvr>
                                    </p:animEffect>
                                    <p:set>
                                      <p:cBhvr>
                                        <p:cTn id="7" fill="hold">
                                          <p:stCondLst>
                                            <p:cond delay="999"/>
                                          </p:stCondLst>
                                        </p:cTn>
                                        <p:tgtEl>
                                          <p:spTgt spid="4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32" presetID="4" grpId="2" fill="hold">
                                  <p:stCondLst>
                                    <p:cond delay="0"/>
                                  </p:stCondLst>
                                  <p:iterate type="el" backwards="0">
                                    <p:tmAbs val="0"/>
                                  </p:iterate>
                                  <p:childTnLst>
                                    <p:set>
                                      <p:cBhvr>
                                        <p:cTn id="11" fill="hold"/>
                                        <p:tgtEl>
                                          <p:spTgt spid="426"/>
                                        </p:tgtEl>
                                        <p:attrNameLst>
                                          <p:attrName>style.visibility</p:attrName>
                                        </p:attrNameLst>
                                      </p:cBhvr>
                                      <p:to>
                                        <p:strVal val="visible"/>
                                      </p:to>
                                    </p:set>
                                    <p:animEffect filter="box(out)" transition="in">
                                      <p:cBhvr>
                                        <p:cTn id="12" dur="1000"/>
                                        <p:tgtEl>
                                          <p:spTgt spid="4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26" grpId="1"/>
      <p:bldP build="whole" bldLvl="1" animBg="1" rev="0" advAuto="0" spid="426" grpId="2"/>
    </p:bldLst>
  </p:timing>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Valora Viola I A classe digitale"/>
          <p:cNvSpPr txBox="1"/>
          <p:nvPr>
            <p:ph type="body" idx="21"/>
          </p:nvPr>
        </p:nvSpPr>
        <p:spPr>
          <a:prstGeom prst="rect">
            <a:avLst/>
          </a:prstGeom>
          <a:extLst>
            <a:ext uri="{C572A759-6A51-4108-AA02-DFA0A04FC94B}">
              <ma14:wrappingTextBoxFlag xmlns:ma14="http://schemas.microsoft.com/office/mac/drawingml/2011/main" val="1"/>
            </a:ext>
          </a:extLst>
        </p:spPr>
        <p:txBody>
          <a:bodyPr/>
          <a:lstStyle/>
          <a:p>
            <a:pPr/>
            <a:r>
              <a:t>Valora Viola I A classe digitale</a:t>
            </a:r>
          </a:p>
        </p:txBody>
      </p:sp>
      <p:sp>
        <p:nvSpPr>
          <p:cNvPr id="430" name="Madame Tussauds"/>
          <p:cNvSpPr txBox="1"/>
          <p:nvPr>
            <p:ph type="title"/>
          </p:nvPr>
        </p:nvSpPr>
        <p:spPr>
          <a:prstGeom prst="rect">
            <a:avLst/>
          </a:prstGeom>
        </p:spPr>
        <p:txBody>
          <a:bodyPr/>
          <a:lstStyle/>
          <a:p>
            <a:pPr/>
            <a:r>
              <a:t>Madame Tussauds</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2" grpId="1" fill="hold">
                                  <p:stCondLst>
                                    <p:cond delay="0"/>
                                  </p:stCondLst>
                                  <p:iterate type="el" backwards="0">
                                    <p:tmAbs val="0"/>
                                  </p:iterate>
                                  <p:childTnLst>
                                    <p:set>
                                      <p:cBhvr>
                                        <p:cTn id="6" fill="hold"/>
                                        <p:tgtEl>
                                          <p:spTgt spid="430"/>
                                        </p:tgtEl>
                                        <p:attrNameLst>
                                          <p:attrName>style.visibility</p:attrName>
                                        </p:attrNameLst>
                                      </p:cBhvr>
                                      <p:to>
                                        <p:strVal val="visible"/>
                                      </p:to>
                                    </p:set>
                                    <p:animEffect filter="wipe(left)" transition="in">
                                      <p:cBhvr>
                                        <p:cTn id="7" dur="1500"/>
                                        <p:tgtEl>
                                          <p:spTgt spid="430"/>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9" grpId="2" fill="hold">
                                  <p:stCondLst>
                                    <p:cond delay="0"/>
                                  </p:stCondLst>
                                  <p:iterate type="el" backwards="0">
                                    <p:tmAbs val="0"/>
                                  </p:iterate>
                                  <p:childTnLst>
                                    <p:set>
                                      <p:cBhvr>
                                        <p:cTn id="11" fill="hold"/>
                                        <p:tgtEl>
                                          <p:spTgt spid="429"/>
                                        </p:tgtEl>
                                        <p:attrNameLst>
                                          <p:attrName>style.visibility</p:attrName>
                                        </p:attrNameLst>
                                      </p:cBhvr>
                                      <p:to>
                                        <p:strVal val="visible"/>
                                      </p:to>
                                    </p:set>
                                    <p:animEffect filter="dissolve" transition="in">
                                      <p:cBhvr>
                                        <p:cTn id="12" dur="1500"/>
                                        <p:tgtEl>
                                          <p:spTgt spid="4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29" grpId="2"/>
      <p:bldP build="whole" bldLvl="1" animBg="1" rev="0" advAuto="0" spid="430" grpId="1"/>
    </p:bldLst>
  </p:timing>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2" name="Madame Tussauds is one of the most popular wax museum in the world. Every year 2,5 million of visitors go to Madame Tussauds. It was inaugurated in 1835 and it has 12 rooms and 300 statues. The name comes from Marie Tussauds, who was a French sculptor, f"/>
          <p:cNvSpPr txBox="1"/>
          <p:nvPr>
            <p:ph type="body" idx="1"/>
          </p:nvPr>
        </p:nvSpPr>
        <p:spPr>
          <a:xfrm>
            <a:off x="12926903" y="1017846"/>
            <a:ext cx="10472753" cy="13570001"/>
          </a:xfrm>
          <a:prstGeom prst="rect">
            <a:avLst/>
          </a:prstGeom>
        </p:spPr>
        <p:txBody>
          <a:bodyPr/>
          <a:lstStyle/>
          <a:p>
            <a:pPr algn="ctr" defTabSz="470534">
              <a:lnSpc>
                <a:spcPct val="70000"/>
              </a:lnSpc>
              <a:spcBef>
                <a:spcPts val="0"/>
              </a:spcBef>
              <a:defRPr b="0" spc="0" sz="4674">
                <a:latin typeface="Canela Bold"/>
                <a:ea typeface="Canela Bold"/>
                <a:cs typeface="Canela Bold"/>
                <a:sym typeface="Canela Bold"/>
              </a:defRPr>
            </a:pPr>
            <a:r>
              <a:t>Madame Tussauds is one of the most popular wax museum in the world. Every year 2,5 million of visitors go to Madame Tussauds. It was inaugurated in 1835 and it has 12 rooms and 300 statues. The name comes from Marie Tussauds, who was a French sculptor, famous for her wax statuses of popular and important people. Marie moved to London in 1837 and she became famous for reproducing the crowning of Queen Victoria. Since then her popularity became bigger and bigger and today the wax museums that hold her name can be found all over the world. The statues are always updated to represent the famous people in all generations.</a:t>
            </a:r>
          </a:p>
          <a:p>
            <a:pPr algn="ctr" defTabSz="470534">
              <a:lnSpc>
                <a:spcPct val="70000"/>
              </a:lnSpc>
              <a:spcBef>
                <a:spcPts val="0"/>
              </a:spcBef>
              <a:defRPr b="0" spc="0" sz="4674">
                <a:latin typeface="Canela Bold"/>
                <a:ea typeface="Canela Bold"/>
                <a:cs typeface="Canela Bold"/>
                <a:sym typeface="Canela Bold"/>
              </a:defRPr>
            </a:pPr>
          </a:p>
          <a:p>
            <a:pPr algn="ctr" defTabSz="470534">
              <a:lnSpc>
                <a:spcPct val="70000"/>
              </a:lnSpc>
              <a:spcBef>
                <a:spcPts val="0"/>
              </a:spcBef>
              <a:defRPr b="0" spc="0" sz="4674">
                <a:latin typeface="Canela Bold"/>
                <a:ea typeface="Canela Bold"/>
                <a:cs typeface="Canela Bold"/>
                <a:sym typeface="Canela Bold"/>
              </a:defRPr>
            </a:pPr>
          </a:p>
        </p:txBody>
      </p:sp>
      <p:sp>
        <p:nvSpPr>
          <p:cNvPr id="433" name="Informations on Madame Tussauds"/>
          <p:cNvSpPr txBox="1"/>
          <p:nvPr>
            <p:ph type="title"/>
          </p:nvPr>
        </p:nvSpPr>
        <p:spPr>
          <a:prstGeom prst="rect">
            <a:avLst/>
          </a:prstGeom>
        </p:spPr>
        <p:txBody>
          <a:bodyPr/>
          <a:lstStyle>
            <a:lvl1pPr defTabSz="495300">
              <a:defRPr sz="4920"/>
            </a:lvl1pPr>
          </a:lstStyle>
          <a:p>
            <a:pPr/>
            <a:r>
              <a:t>Informations on Madame Tussauds</a:t>
            </a:r>
          </a:p>
        </p:txBody>
      </p:sp>
    </p:spTree>
  </p:cSld>
  <p:clrMapOvr>
    <a:masterClrMapping/>
  </p:clrMapOvr>
  <mc:AlternateContent xmlns:mc="http://schemas.openxmlformats.org/markup-compatibility/2006">
    <mc:Choice xmlns:p14="http://schemas.microsoft.com/office/powerpoint/2010/main" Requires="p14">
      <p:transition spd="med" advClick="1" p14:dur="1000">
        <p:checker dir="horz"/>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4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5" presetID="3" grpId="2" fill="hold">
                                  <p:stCondLst>
                                    <p:cond delay="0"/>
                                  </p:stCondLst>
                                  <p:iterate type="el" backwards="0">
                                    <p:tmAbs val="0"/>
                                  </p:iterate>
                                  <p:childTnLst>
                                    <p:set>
                                      <p:cBhvr>
                                        <p:cTn id="10" fill="hold"/>
                                        <p:tgtEl>
                                          <p:spTgt spid="432"/>
                                        </p:tgtEl>
                                        <p:attrNameLst>
                                          <p:attrName>style.visibility</p:attrName>
                                        </p:attrNameLst>
                                      </p:cBhvr>
                                      <p:to>
                                        <p:strVal val="visible"/>
                                      </p:to>
                                    </p:set>
                                    <p:animEffect filter="blinds(vertical)" transition="in">
                                      <p:cBhvr>
                                        <p:cTn id="11" dur="1000"/>
                                        <p:tgtEl>
                                          <p:spTgt spid="4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32" grpId="2"/>
      <p:bldP build="whole" bldLvl="1" animBg="1" rev="0" advAuto="0" spid="433" grpId="1"/>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5" name="Some of the statues in the museum are for example:"/>
          <p:cNvSpPr txBox="1"/>
          <p:nvPr>
            <p:ph type="title"/>
          </p:nvPr>
        </p:nvSpPr>
        <p:spPr>
          <a:prstGeom prst="rect">
            <a:avLst/>
          </a:prstGeom>
        </p:spPr>
        <p:txBody>
          <a:bodyPr/>
          <a:lstStyle/>
          <a:p>
            <a:pPr/>
            <a:r>
              <a:t>Some of the statues in the museum are for example:</a:t>
            </a:r>
          </a:p>
        </p:txBody>
      </p:sp>
    </p:spTree>
  </p:cSld>
  <p:clrMapOvr>
    <a:masterClrMapping/>
  </p:clrMapOvr>
  <mc:AlternateContent xmlns:mc="http://schemas.openxmlformats.org/markup-compatibility/2006">
    <mc:Choice xmlns:p14="http://schemas.microsoft.com/office/powerpoint/2010/main" Requires="p14">
      <p:transition spd="slow" advClick="1" p14:dur="2000">
        <p14:prism dir="r"/>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5" presetID="3" grpId="1" fill="hold">
                                  <p:stCondLst>
                                    <p:cond delay="0"/>
                                  </p:stCondLst>
                                  <p:iterate type="el" backwards="0">
                                    <p:tmAbs val="0"/>
                                  </p:iterate>
                                  <p:childTnLst>
                                    <p:set>
                                      <p:cBhvr>
                                        <p:cTn id="6" fill="hold"/>
                                        <p:tgtEl>
                                          <p:spTgt spid="435"/>
                                        </p:tgtEl>
                                        <p:attrNameLst>
                                          <p:attrName>style.visibility</p:attrName>
                                        </p:attrNameLst>
                                      </p:cBhvr>
                                      <p:to>
                                        <p:strVal val="visible"/>
                                      </p:to>
                                    </p:set>
                                    <p:animEffect filter="blinds(vertical)" transition="in">
                                      <p:cBhvr>
                                        <p:cTn id="7" dur="1000"/>
                                        <p:tgtEl>
                                          <p:spTgt spid="4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35" grpId="1"/>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7" name="IMG_0355.jpeg" descr="IMG_0355.jpeg"/>
          <p:cNvPicPr>
            <a:picLocks noChangeAspect="1"/>
          </p:cNvPicPr>
          <p:nvPr>
            <p:ph type="pic" idx="21"/>
          </p:nvPr>
        </p:nvPicPr>
        <p:blipFill>
          <a:blip r:embed="rId2">
            <a:extLst/>
          </a:blip>
          <a:srcRect l="0" t="0" r="0" b="52723"/>
          <a:stretch>
            <a:fillRect/>
          </a:stretch>
        </p:blipFill>
        <p:spPr>
          <a:xfrm>
            <a:off x="12203162" y="2083792"/>
            <a:ext cx="11188701" cy="9548541"/>
          </a:xfrm>
          <a:prstGeom prst="rect">
            <a:avLst/>
          </a:prstGeom>
        </p:spPr>
      </p:pic>
      <p:sp>
        <p:nvSpPr>
          <p:cNvPr id="438" name="Autore e data"/>
          <p:cNvSpPr txBox="1"/>
          <p:nvPr>
            <p:ph type="body" idx="22"/>
          </p:nvPr>
        </p:nvSpPr>
        <p:spPr>
          <a:prstGeom prst="rect">
            <a:avLst/>
          </a:prstGeom>
        </p:spPr>
        <p:txBody>
          <a:bodyPr/>
          <a:lstStyle/>
          <a:p>
            <a:pPr/>
          </a:p>
        </p:txBody>
      </p:sp>
      <p:sp>
        <p:nvSpPr>
          <p:cNvPr id="439" name="Queen Elizabeth"/>
          <p:cNvSpPr txBox="1"/>
          <p:nvPr>
            <p:ph type="title"/>
          </p:nvPr>
        </p:nvSpPr>
        <p:spPr>
          <a:prstGeom prst="rect">
            <a:avLst/>
          </a:prstGeom>
        </p:spPr>
        <p:txBody>
          <a:bodyPr/>
          <a:lstStyle/>
          <a:p>
            <a:pPr/>
            <a:r>
              <a:t>Queen Elizabeth </a:t>
            </a:r>
          </a:p>
        </p:txBody>
      </p:sp>
    </p:spTree>
  </p:cSld>
  <p:clrMapOvr>
    <a:masterClrMapping/>
  </p:clrMapOvr>
  <mc:AlternateContent xmlns:mc="http://schemas.openxmlformats.org/markup-compatibility/2006">
    <mc:Choice xmlns:p14="http://schemas.microsoft.com/office/powerpoint/2010/main" Requires="p14">
      <p:transition spd="slow" advClick="1" p14:dur="1500">
        <p14:doors dir="vert"/>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9" grpId="1" fill="hold">
                                  <p:stCondLst>
                                    <p:cond delay="0"/>
                                  </p:stCondLst>
                                  <p:iterate type="el" backwards="0">
                                    <p:tmAbs val="0"/>
                                  </p:iterate>
                                  <p:childTnLst>
                                    <p:set>
                                      <p:cBhvr>
                                        <p:cTn id="6" fill="hold"/>
                                        <p:tgtEl>
                                          <p:spTgt spid="437"/>
                                        </p:tgtEl>
                                        <p:attrNameLst>
                                          <p:attrName>style.visibility</p:attrName>
                                        </p:attrNameLst>
                                      </p:cBhvr>
                                      <p:to>
                                        <p:strVal val="visible"/>
                                      </p:to>
                                    </p:set>
                                    <p:animEffect filter="dissolve" transition="in">
                                      <p:cBhvr>
                                        <p:cTn id="7" dur="1500"/>
                                        <p:tgtEl>
                                          <p:spTgt spid="4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37" grpId="1"/>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1" name="IMG_0361.jpeg" descr="IMG_0361.jpeg"/>
          <p:cNvPicPr>
            <a:picLocks noChangeAspect="1"/>
          </p:cNvPicPr>
          <p:nvPr>
            <p:ph type="pic" idx="21"/>
          </p:nvPr>
        </p:nvPicPr>
        <p:blipFill>
          <a:blip r:embed="rId2">
            <a:extLst/>
          </a:blip>
          <a:srcRect l="0" t="0" r="0" b="26398"/>
          <a:stretch>
            <a:fillRect/>
          </a:stretch>
        </p:blipFill>
        <p:spPr>
          <a:xfrm>
            <a:off x="12192000" y="2076450"/>
            <a:ext cx="11188700" cy="9548541"/>
          </a:xfrm>
          <a:prstGeom prst="rect">
            <a:avLst/>
          </a:prstGeom>
        </p:spPr>
      </p:pic>
      <p:sp>
        <p:nvSpPr>
          <p:cNvPr id="442" name="Autore e data"/>
          <p:cNvSpPr txBox="1"/>
          <p:nvPr>
            <p:ph type="body" idx="22"/>
          </p:nvPr>
        </p:nvSpPr>
        <p:spPr>
          <a:prstGeom prst="rect">
            <a:avLst/>
          </a:prstGeom>
        </p:spPr>
        <p:txBody>
          <a:bodyPr/>
          <a:lstStyle/>
          <a:p>
            <a:pPr/>
          </a:p>
        </p:txBody>
      </p:sp>
      <p:sp>
        <p:nvSpPr>
          <p:cNvPr id="443" name="Neil Armstrong"/>
          <p:cNvSpPr txBox="1"/>
          <p:nvPr>
            <p:ph type="title"/>
          </p:nvPr>
        </p:nvSpPr>
        <p:spPr>
          <a:prstGeom prst="rect">
            <a:avLst/>
          </a:prstGeom>
        </p:spPr>
        <p:txBody>
          <a:bodyPr/>
          <a:lstStyle/>
          <a:p>
            <a:pPr/>
            <a:r>
              <a:t>Neil Armstrong</a:t>
            </a:r>
          </a:p>
        </p:txBody>
      </p:sp>
    </p:spTree>
  </p:cSld>
  <p:clrMapOvr>
    <a:masterClrMapping/>
  </p:clrMapOvr>
  <mc:AlternateContent xmlns:mc="http://schemas.openxmlformats.org/markup-compatibility/2006">
    <mc:Choice xmlns:p14="http://schemas.microsoft.com/office/powerpoint/2010/main" Requires="p14">
      <p:transition spd="slow" advClick="1" p14:dur="1500">
        <p14:prism dir="r" isContent="0" isInverted="1"/>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32" presetID="4" grpId="1" fill="hold">
                                  <p:stCondLst>
                                    <p:cond delay="0"/>
                                  </p:stCondLst>
                                  <p:iterate type="el" backwards="0">
                                    <p:tmAbs val="0"/>
                                  </p:iterate>
                                  <p:childTnLst>
                                    <p:set>
                                      <p:cBhvr>
                                        <p:cTn id="6" fill="hold"/>
                                        <p:tgtEl>
                                          <p:spTgt spid="441"/>
                                        </p:tgtEl>
                                        <p:attrNameLst>
                                          <p:attrName>style.visibility</p:attrName>
                                        </p:attrNameLst>
                                      </p:cBhvr>
                                      <p:to>
                                        <p:strVal val="visible"/>
                                      </p:to>
                                    </p:set>
                                    <p:animEffect filter="box(out)" transition="in">
                                      <p:cBhvr>
                                        <p:cTn id="7" dur="1000"/>
                                        <p:tgtEl>
                                          <p:spTgt spid="4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41" grpId="1"/>
    </p:bldLst>
  </p:timing>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5" name="IMG_0417.jpeg" descr="IMG_0417.jpeg"/>
          <p:cNvPicPr>
            <a:picLocks noChangeAspect="1"/>
          </p:cNvPicPr>
          <p:nvPr>
            <p:ph type="pic" idx="21"/>
          </p:nvPr>
        </p:nvPicPr>
        <p:blipFill>
          <a:blip r:embed="rId2">
            <a:extLst/>
          </a:blip>
          <a:srcRect l="0" t="0" r="0" b="35994"/>
          <a:stretch>
            <a:fillRect/>
          </a:stretch>
        </p:blipFill>
        <p:spPr>
          <a:xfrm>
            <a:off x="12192000" y="2076450"/>
            <a:ext cx="11188700" cy="9548541"/>
          </a:xfrm>
          <a:prstGeom prst="rect">
            <a:avLst/>
          </a:prstGeom>
        </p:spPr>
      </p:pic>
      <p:sp>
        <p:nvSpPr>
          <p:cNvPr id="446" name="Autore e data"/>
          <p:cNvSpPr txBox="1"/>
          <p:nvPr>
            <p:ph type="body" idx="22"/>
          </p:nvPr>
        </p:nvSpPr>
        <p:spPr>
          <a:prstGeom prst="rect">
            <a:avLst/>
          </a:prstGeom>
        </p:spPr>
        <p:txBody>
          <a:bodyPr/>
          <a:lstStyle/>
          <a:p>
            <a:pPr/>
          </a:p>
        </p:txBody>
      </p:sp>
      <p:sp>
        <p:nvSpPr>
          <p:cNvPr id="447" name="Jennifer Aniston"/>
          <p:cNvSpPr txBox="1"/>
          <p:nvPr>
            <p:ph type="title"/>
          </p:nvPr>
        </p:nvSpPr>
        <p:spPr>
          <a:prstGeom prst="rect">
            <a:avLst/>
          </a:prstGeom>
        </p:spPr>
        <p:txBody>
          <a:bodyPr/>
          <a:lstStyle/>
          <a:p>
            <a:pPr/>
            <a:r>
              <a:t>Jennifer Aniston</a:t>
            </a:r>
          </a:p>
        </p:txBody>
      </p:sp>
    </p:spTree>
  </p:cSld>
  <p:clrMapOvr>
    <a:masterClrMapping/>
  </p:clrMapOvr>
  <mc:AlternateContent xmlns:mc="http://schemas.openxmlformats.org/markup-compatibility/2006">
    <mc:Choice xmlns:p14="http://schemas.microsoft.com/office/powerpoint/2010/main" Requires="p14">
      <p:transition spd="slow" advClick="1" p14:dur="2000">
        <p:dissolve/>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2" grpId="1" fill="hold">
                                  <p:stCondLst>
                                    <p:cond delay="0"/>
                                  </p:stCondLst>
                                  <p:iterate type="el" backwards="0">
                                    <p:tmAbs val="0"/>
                                  </p:iterate>
                                  <p:childTnLst>
                                    <p:set>
                                      <p:cBhvr>
                                        <p:cTn id="6" fill="hold"/>
                                        <p:tgtEl>
                                          <p:spTgt spid="445"/>
                                        </p:tgtEl>
                                        <p:attrNameLst>
                                          <p:attrName>style.visibility</p:attrName>
                                        </p:attrNameLst>
                                      </p:cBhvr>
                                      <p:to>
                                        <p:strVal val="visible"/>
                                      </p:to>
                                    </p:set>
                                    <p:animEffect filter="wipe(left)" transition="in">
                                      <p:cBhvr>
                                        <p:cTn id="7" dur="2000"/>
                                        <p:tgtEl>
                                          <p:spTgt spid="4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45" grpId="1"/>
    </p:bldLst>
  </p:timing>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9" name="Some of the statues in the museum are for example:"/>
          <p:cNvSpPr txBox="1"/>
          <p:nvPr>
            <p:ph type="title"/>
          </p:nvPr>
        </p:nvSpPr>
        <p:spPr>
          <a:prstGeom prst="rect">
            <a:avLst/>
          </a:prstGeom>
        </p:spPr>
        <p:txBody>
          <a:bodyPr/>
          <a:lstStyle/>
          <a:p>
            <a:pPr/>
            <a:r>
              <a:t>Some of the statues in the museum are for example:</a:t>
            </a:r>
          </a:p>
        </p:txBody>
      </p:sp>
    </p:spTree>
  </p:cSld>
  <p:clrMapOvr>
    <a:masterClrMapping/>
  </p:clrMapOvr>
  <mc:AlternateContent xmlns:mc="http://schemas.openxmlformats.org/markup-compatibility/2006">
    <mc:Choice xmlns:p14="http://schemas.microsoft.com/office/powerpoint/2010/main" Requires="p14">
      <p:transition spd="fast" advClick="1" p14:dur="750">
        <p:circle/>
      </p:transition>
    </mc:Choice>
    <mc:Fallback>
      <p:transition spd="fast">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5" presetID="3" grpId="1" fill="hold">
                                  <p:stCondLst>
                                    <p:cond delay="0"/>
                                  </p:stCondLst>
                                  <p:iterate type="el" backwards="0">
                                    <p:tmAbs val="0"/>
                                  </p:iterate>
                                  <p:childTnLst>
                                    <p:set>
                                      <p:cBhvr>
                                        <p:cTn id="6" fill="hold"/>
                                        <p:tgtEl>
                                          <p:spTgt spid="449"/>
                                        </p:tgtEl>
                                        <p:attrNameLst>
                                          <p:attrName>style.visibility</p:attrName>
                                        </p:attrNameLst>
                                      </p:cBhvr>
                                      <p:to>
                                        <p:strVal val="visible"/>
                                      </p:to>
                                    </p:set>
                                    <p:animEffect filter="blinds(vertical)" transition="in">
                                      <p:cBhvr>
                                        <p:cTn id="7" dur="1000"/>
                                        <p:tgtEl>
                                          <p:spTgt spid="4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49" grpId="1"/>
    </p:bldLst>
  </p:timing>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chemeClr val="accent1">
                <a:lumOff val="16847"/>
              </a:schemeClr>
            </a:gs>
            <a:gs pos="100000">
              <a:schemeClr val="accent1">
                <a:lumOff val="-13575"/>
              </a:schemeClr>
            </a:gs>
          </a:gsLst>
          <a:lin ang="5400000" scaled="0"/>
        </a:gradFill>
      </p:bgPr>
    </p:bg>
    <p:spTree>
      <p:nvGrpSpPr>
        <p:cNvPr id="1" name=""/>
        <p:cNvGrpSpPr/>
        <p:nvPr/>
      </p:nvGrpSpPr>
      <p:grpSpPr>
        <a:xfrm>
          <a:off x="0" y="0"/>
          <a:ext cx="0" cy="0"/>
          <a:chOff x="0" y="0"/>
          <a:chExt cx="0" cy="0"/>
        </a:xfrm>
      </p:grpSpPr>
      <p:sp>
        <p:nvSpPr>
          <p:cNvPr id="451" name="Made by Darian Francisci IA"/>
          <p:cNvSpPr txBox="1"/>
          <p:nvPr>
            <p:ph type="body" idx="21"/>
          </p:nvPr>
        </p:nvSpPr>
        <p:spPr>
          <a:xfrm>
            <a:off x="10991722" y="3056633"/>
            <a:ext cx="21971002" cy="1597085"/>
          </a:xfrm>
          <a:prstGeom prst="rect">
            <a:avLst/>
          </a:prstGeom>
          <a:extLst>
            <a:ext uri="{C572A759-6A51-4108-AA02-DFA0A04FC94B}">
              <ma14:wrappingTextBoxFlag xmlns:ma14="http://schemas.microsoft.com/office/mac/drawingml/2011/main" val="1"/>
            </a:ext>
          </a:extLst>
        </p:spPr>
        <p:txBody>
          <a:bodyPr/>
          <a:lstStyle/>
          <a:p>
            <a:pPr/>
            <a:r>
              <a:t>Made by Darian Francisci IA </a:t>
            </a:r>
          </a:p>
        </p:txBody>
      </p:sp>
      <p:sp>
        <p:nvSpPr>
          <p:cNvPr id="452" name="The Shard"/>
          <p:cNvSpPr txBox="1"/>
          <p:nvPr>
            <p:ph type="title"/>
          </p:nvPr>
        </p:nvSpPr>
        <p:spPr>
          <a:xfrm>
            <a:off x="8833258" y="-1265435"/>
            <a:ext cx="9056896" cy="4648201"/>
          </a:xfrm>
          <a:prstGeom prst="rect">
            <a:avLst/>
          </a:prstGeom>
        </p:spPr>
        <p:txBody>
          <a:bodyPr/>
          <a:lstStyle/>
          <a:p>
            <a:pPr/>
            <a:r>
              <a:t>The Shard </a:t>
            </a:r>
          </a:p>
        </p:txBody>
      </p:sp>
    </p:spTree>
  </p:cSld>
  <p:clrMapOvr>
    <a:masterClrMapping/>
  </p:clrMapOvr>
  <mc:AlternateContent xmlns:mc="http://schemas.openxmlformats.org/markup-compatibility/2006">
    <mc:Choice xmlns:p14="http://schemas.microsoft.com/office/powerpoint/2010/main" Requires="p14">
      <p:transition spd="slow" advClick="1" p14:dur="1500">
        <p14:doors dir="vert"/>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93E3FD"/>
            </a:gs>
            <a:gs pos="100000">
              <a:srgbClr val="52D6FC"/>
            </a:gs>
          </a:gsLst>
          <a:lin ang="5400000" scaled="0"/>
        </a:gradFill>
      </p:bgPr>
    </p:bg>
    <p:spTree>
      <p:nvGrpSpPr>
        <p:cNvPr id="1" name=""/>
        <p:cNvGrpSpPr/>
        <p:nvPr/>
      </p:nvGrpSpPr>
      <p:grpSpPr>
        <a:xfrm>
          <a:off x="0" y="0"/>
          <a:ext cx="0" cy="0"/>
          <a:chOff x="0" y="0"/>
          <a:chExt cx="0" cy="0"/>
        </a:xfrm>
      </p:grpSpPr>
      <p:sp>
        <p:nvSpPr>
          <p:cNvPr id="454" name="The Shard is tall 310 meter! The architect who’s created is Renzo Piano"/>
          <p:cNvSpPr txBox="1"/>
          <p:nvPr>
            <p:ph type="body" sz="quarter" idx="1"/>
          </p:nvPr>
        </p:nvSpPr>
        <p:spPr>
          <a:xfrm>
            <a:off x="200668" y="110289"/>
            <a:ext cx="21971001" cy="1905001"/>
          </a:xfrm>
          <a:prstGeom prst="rect">
            <a:avLst/>
          </a:prstGeom>
        </p:spPr>
        <p:txBody>
          <a:bodyPr/>
          <a:lstStyle/>
          <a:p>
            <a:pPr/>
            <a:r>
              <a:t>The Shard is tall 310 meter! The architect who’s created is Renzo Piano</a:t>
            </a:r>
          </a:p>
        </p:txBody>
      </p:sp>
      <p:pic>
        <p:nvPicPr>
          <p:cNvPr id="455" name="Immagine" descr="Immagine"/>
          <p:cNvPicPr>
            <a:picLocks noChangeAspect="1"/>
          </p:cNvPicPr>
          <p:nvPr/>
        </p:nvPicPr>
        <p:blipFill>
          <a:blip r:embed="rId2">
            <a:extLst/>
          </a:blip>
          <a:stretch>
            <a:fillRect/>
          </a:stretch>
        </p:blipFill>
        <p:spPr>
          <a:xfrm>
            <a:off x="2501430" y="1265658"/>
            <a:ext cx="13153997" cy="11184684"/>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14:switch dir="l"/>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93E3FD"/>
            </a:gs>
            <a:gs pos="100000">
              <a:srgbClr val="01C7FC"/>
            </a:gs>
          </a:gsLst>
          <a:lin ang="5400000" scaled="0"/>
        </a:gradFill>
      </p:bgPr>
    </p:bg>
    <p:spTree>
      <p:nvGrpSpPr>
        <p:cNvPr id="1" name=""/>
        <p:cNvGrpSpPr/>
        <p:nvPr/>
      </p:nvGrpSpPr>
      <p:grpSpPr>
        <a:xfrm>
          <a:off x="0" y="0"/>
          <a:ext cx="0" cy="0"/>
          <a:chOff x="0" y="0"/>
          <a:chExt cx="0" cy="0"/>
        </a:xfrm>
      </p:grpSpPr>
      <p:sp>
        <p:nvSpPr>
          <p:cNvPr id="457" name="It’s also called “The Shard of Glass” or “London Bridge Tower”"/>
          <p:cNvSpPr txBox="1"/>
          <p:nvPr>
            <p:ph type="body" sz="quarter" idx="1"/>
          </p:nvPr>
        </p:nvSpPr>
        <p:spPr>
          <a:xfrm>
            <a:off x="1206500" y="326651"/>
            <a:ext cx="21971000" cy="1905001"/>
          </a:xfrm>
          <a:prstGeom prst="rect">
            <a:avLst/>
          </a:prstGeom>
        </p:spPr>
        <p:txBody>
          <a:bodyPr/>
          <a:lstStyle/>
          <a:p>
            <a:pPr/>
            <a:r>
              <a:t>It’s also called “The Shard of Glass” or “London Bridge Tower”</a:t>
            </a:r>
          </a:p>
        </p:txBody>
      </p:sp>
      <p:pic>
        <p:nvPicPr>
          <p:cNvPr id="458" name="Immagine" descr="Immagine"/>
          <p:cNvPicPr>
            <a:picLocks noChangeAspect="1"/>
          </p:cNvPicPr>
          <p:nvPr/>
        </p:nvPicPr>
        <p:blipFill>
          <a:blip r:embed="rId2">
            <a:extLst/>
          </a:blip>
          <a:stretch>
            <a:fillRect/>
          </a:stretch>
        </p:blipFill>
        <p:spPr>
          <a:xfrm>
            <a:off x="11423048" y="1658289"/>
            <a:ext cx="12946011" cy="8630675"/>
          </a:xfrm>
          <a:prstGeom prst="rect">
            <a:avLst/>
          </a:prstGeom>
          <a:ln w="12700">
            <a:miter lim="400000"/>
          </a:ln>
        </p:spPr>
      </p:pic>
      <p:pic>
        <p:nvPicPr>
          <p:cNvPr id="459" name="Immagine" descr="Immagine"/>
          <p:cNvPicPr>
            <a:picLocks noChangeAspect="1"/>
          </p:cNvPicPr>
          <p:nvPr/>
        </p:nvPicPr>
        <p:blipFill>
          <a:blip r:embed="rId3">
            <a:extLst/>
          </a:blip>
          <a:stretch>
            <a:fillRect/>
          </a:stretch>
        </p:blipFill>
        <p:spPr>
          <a:xfrm>
            <a:off x="1628047" y="6579221"/>
            <a:ext cx="9802269" cy="551377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500">
        <p:cover dir="d"/>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CBF0FF"/>
            </a:gs>
            <a:gs pos="100000">
              <a:srgbClr val="52D6FC"/>
            </a:gs>
          </a:gsLst>
          <a:lin ang="5400000" scaled="0"/>
        </a:gradFill>
      </p:bgPr>
    </p:bg>
    <p:spTree>
      <p:nvGrpSpPr>
        <p:cNvPr id="1" name=""/>
        <p:cNvGrpSpPr/>
        <p:nvPr/>
      </p:nvGrpSpPr>
      <p:grpSpPr>
        <a:xfrm>
          <a:off x="0" y="0"/>
          <a:ext cx="0" cy="0"/>
          <a:chOff x="0" y="0"/>
          <a:chExt cx="0" cy="0"/>
        </a:xfrm>
      </p:grpSpPr>
      <p:sp>
        <p:nvSpPr>
          <p:cNvPr id="461" name="It’s made by 72 storey skyscraper and its construction began  in March 2009"/>
          <p:cNvSpPr txBox="1"/>
          <p:nvPr>
            <p:ph type="body" sz="quarter" idx="1"/>
          </p:nvPr>
        </p:nvSpPr>
        <p:spPr>
          <a:xfrm>
            <a:off x="930890" y="191425"/>
            <a:ext cx="21971001" cy="1905001"/>
          </a:xfrm>
          <a:prstGeom prst="rect">
            <a:avLst/>
          </a:prstGeom>
        </p:spPr>
        <p:txBody>
          <a:bodyPr/>
          <a:lstStyle/>
          <a:p>
            <a:pPr/>
            <a:r>
              <a:t>It’s made by 72 storey skyscraper and its construction began  in March 2009</a:t>
            </a:r>
          </a:p>
        </p:txBody>
      </p:sp>
      <p:pic>
        <p:nvPicPr>
          <p:cNvPr id="462" name="Immagine" descr="Immagine"/>
          <p:cNvPicPr>
            <a:picLocks noChangeAspect="1"/>
          </p:cNvPicPr>
          <p:nvPr/>
        </p:nvPicPr>
        <p:blipFill>
          <a:blip r:embed="rId2">
            <a:extLst/>
          </a:blip>
          <a:stretch>
            <a:fillRect/>
          </a:stretch>
        </p:blipFill>
        <p:spPr>
          <a:xfrm>
            <a:off x="7307671" y="2649204"/>
            <a:ext cx="16500485" cy="11000322"/>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14:switch dir="l"/>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CBF0FF"/>
            </a:gs>
            <a:gs pos="100000">
              <a:srgbClr val="01C7FC"/>
            </a:gs>
          </a:gsLst>
          <a:lin ang="5400000" scaled="0"/>
        </a:gradFill>
      </p:bgPr>
    </p:bg>
    <p:spTree>
      <p:nvGrpSpPr>
        <p:cNvPr id="1" name=""/>
        <p:cNvGrpSpPr/>
        <p:nvPr/>
      </p:nvGrpSpPr>
      <p:grpSpPr>
        <a:xfrm>
          <a:off x="0" y="0"/>
          <a:ext cx="0" cy="0"/>
          <a:chOff x="0" y="0"/>
          <a:chExt cx="0" cy="0"/>
        </a:xfrm>
      </p:grpSpPr>
      <p:sp>
        <p:nvSpPr>
          <p:cNvPr id="464" name="The Owner is from the  State of Qatar (95%). The famous news group “Al-jazira” is also on 16th floor in The Shard building."/>
          <p:cNvSpPr txBox="1"/>
          <p:nvPr>
            <p:ph type="body" sz="quarter" idx="1"/>
          </p:nvPr>
        </p:nvSpPr>
        <p:spPr>
          <a:xfrm>
            <a:off x="254759" y="29153"/>
            <a:ext cx="21971001" cy="1905001"/>
          </a:xfrm>
          <a:prstGeom prst="rect">
            <a:avLst/>
          </a:prstGeom>
        </p:spPr>
        <p:txBody>
          <a:bodyPr/>
          <a:lstStyle/>
          <a:p>
            <a:pPr/>
            <a:r>
              <a:t>The Owner is from the  State of Qatar (95%). The famous news group “Al-jazira” is also on 16th floor in The Shard building.</a:t>
            </a:r>
          </a:p>
        </p:txBody>
      </p:sp>
      <p:pic>
        <p:nvPicPr>
          <p:cNvPr id="465" name="Immagine" descr="Immagine"/>
          <p:cNvPicPr>
            <a:picLocks noChangeAspect="1"/>
          </p:cNvPicPr>
          <p:nvPr/>
        </p:nvPicPr>
        <p:blipFill>
          <a:blip r:embed="rId2">
            <a:extLst/>
          </a:blip>
          <a:stretch>
            <a:fillRect/>
          </a:stretch>
        </p:blipFill>
        <p:spPr>
          <a:xfrm>
            <a:off x="6327527" y="2587176"/>
            <a:ext cx="16716964" cy="1112437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500">
        <p:cover dir="d"/>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gradFill flip="none" rotWithShape="1">
          <a:gsLst>
            <a:gs pos="0">
              <a:srgbClr val="93E3FD"/>
            </a:gs>
            <a:gs pos="100000">
              <a:srgbClr val="01C7FC"/>
            </a:gs>
          </a:gsLst>
          <a:lin ang="5400000" scaled="0"/>
        </a:gradFill>
      </p:bgPr>
    </p:bg>
    <p:spTree>
      <p:nvGrpSpPr>
        <p:cNvPr id="1" name=""/>
        <p:cNvGrpSpPr/>
        <p:nvPr/>
      </p:nvGrpSpPr>
      <p:grpSpPr>
        <a:xfrm>
          <a:off x="0" y="0"/>
          <a:ext cx="0" cy="0"/>
          <a:chOff x="0" y="0"/>
          <a:chExt cx="0" cy="0"/>
        </a:xfrm>
      </p:grpSpPr>
      <p:sp>
        <p:nvSpPr>
          <p:cNvPr id="467" name="I like it so much because of its design and use of glass"/>
          <p:cNvSpPr txBox="1"/>
          <p:nvPr>
            <p:ph type="body" sz="quarter" idx="1"/>
          </p:nvPr>
        </p:nvSpPr>
        <p:spPr>
          <a:xfrm>
            <a:off x="687483" y="-133118"/>
            <a:ext cx="21971001" cy="1905001"/>
          </a:xfrm>
          <a:prstGeom prst="rect">
            <a:avLst/>
          </a:prstGeom>
        </p:spPr>
        <p:txBody>
          <a:bodyPr/>
          <a:lstStyle/>
          <a:p>
            <a:pPr/>
            <a:r>
              <a:t>I like it so much because of its design and use of glass </a:t>
            </a:r>
          </a:p>
        </p:txBody>
      </p:sp>
      <p:pic>
        <p:nvPicPr>
          <p:cNvPr id="468" name="Immagine" descr="Immagine"/>
          <p:cNvPicPr>
            <a:picLocks noChangeAspect="1"/>
          </p:cNvPicPr>
          <p:nvPr/>
        </p:nvPicPr>
        <p:blipFill>
          <a:blip r:embed="rId2">
            <a:extLst/>
          </a:blip>
          <a:stretch>
            <a:fillRect/>
          </a:stretch>
        </p:blipFill>
        <p:spPr>
          <a:xfrm>
            <a:off x="1724864" y="1844582"/>
            <a:ext cx="18732179" cy="10536850"/>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14:switch dir="l"/>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70" name="Hamleys"/>
          <p:cNvSpPr txBox="1"/>
          <p:nvPr>
            <p:ph type="ctrTitle"/>
          </p:nvPr>
        </p:nvSpPr>
        <p:spPr>
          <a:prstGeom prst="rect">
            <a:avLst/>
          </a:prstGeom>
        </p:spPr>
        <p:txBody>
          <a:bodyPr/>
          <a:lstStyle>
            <a:lvl1pPr>
              <a:defRPr>
                <a:solidFill>
                  <a:srgbClr val="FF4015"/>
                </a:solidFill>
              </a:defRPr>
            </a:lvl1pPr>
          </a:lstStyle>
          <a:p>
            <a:pPr/>
            <a:r>
              <a:t>Hamleys</a:t>
            </a:r>
          </a:p>
        </p:txBody>
      </p:sp>
      <p:sp>
        <p:nvSpPr>
          <p:cNvPr id="471" name="Gianluca Giliberto classe digitale I A"/>
          <p:cNvSpPr txBox="1"/>
          <p:nvPr>
            <p:ph type="subTitle" sz="quarter" idx="1"/>
          </p:nvPr>
        </p:nvSpPr>
        <p:spPr>
          <a:xfrm>
            <a:off x="2021407" y="12537040"/>
            <a:ext cx="20828001" cy="1587501"/>
          </a:xfrm>
          <a:prstGeom prst="rect">
            <a:avLst/>
          </a:prstGeom>
        </p:spPr>
        <p:txBody>
          <a:bodyPr/>
          <a:lstStyle>
            <a:lvl1pPr>
              <a:defRPr sz="5500">
                <a:solidFill>
                  <a:srgbClr val="FFAB01"/>
                </a:solidFill>
              </a:defRPr>
            </a:lvl1pPr>
          </a:lstStyle>
          <a:p>
            <a:pPr/>
            <a:r>
              <a:t>Gianluca Giliberto classe digitale I A</a:t>
            </a:r>
          </a:p>
        </p:txBody>
      </p:sp>
    </p:spTree>
  </p:cSld>
  <p:clrMapOvr>
    <a:masterClrMapping/>
  </p:clrMapOvr>
  <mc:AlternateContent xmlns:mc="http://schemas.openxmlformats.org/markup-compatibility/2006">
    <mc:Choice xmlns:p14="http://schemas.microsoft.com/office/powerpoint/2010/main" Requires="p14">
      <p:transition spd="slow" advClick="1" p14:dur="1500">
        <p:dissolv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6250"/>
        </a:solidFill>
      </p:bgPr>
    </p:bg>
    <p:spTree>
      <p:nvGrpSpPr>
        <p:cNvPr id="1" name=""/>
        <p:cNvGrpSpPr/>
        <p:nvPr/>
      </p:nvGrpSpPr>
      <p:grpSpPr>
        <a:xfrm>
          <a:off x="0" y="0"/>
          <a:ext cx="0" cy="0"/>
          <a:chOff x="0" y="0"/>
          <a:chExt cx="0" cy="0"/>
        </a:xfrm>
      </p:grpSpPr>
      <p:sp>
        <p:nvSpPr>
          <p:cNvPr id="473" name="Hamleys is the oldest and largest toy shop in the world"/>
          <p:cNvSpPr txBox="1"/>
          <p:nvPr>
            <p:ph type="subTitle" sz="quarter" idx="1"/>
          </p:nvPr>
        </p:nvSpPr>
        <p:spPr>
          <a:xfrm>
            <a:off x="1778000" y="11320004"/>
            <a:ext cx="20828000" cy="1587501"/>
          </a:xfrm>
          <a:prstGeom prst="rect">
            <a:avLst/>
          </a:prstGeom>
        </p:spPr>
        <p:txBody>
          <a:bodyPr/>
          <a:lstStyle/>
          <a:p>
            <a:pPr/>
            <a:r>
              <a:t>Hamleys is the oldest and largest toy shop in the world</a:t>
            </a:r>
          </a:p>
        </p:txBody>
      </p:sp>
      <p:pic>
        <p:nvPicPr>
          <p:cNvPr id="474" name="IMG_0455.jpeg" descr="IMG_0455.jpeg"/>
          <p:cNvPicPr>
            <a:picLocks noChangeAspect="1"/>
          </p:cNvPicPr>
          <p:nvPr/>
        </p:nvPicPr>
        <p:blipFill>
          <a:blip r:embed="rId2">
            <a:extLst/>
          </a:blip>
          <a:stretch>
            <a:fillRect/>
          </a:stretch>
        </p:blipFill>
        <p:spPr>
          <a:xfrm>
            <a:off x="4961455" y="73523"/>
            <a:ext cx="15750327" cy="1047460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500">
        <p14:doors dir="vert"/>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C2C2C2"/>
        </a:solidFill>
      </p:bgPr>
    </p:bg>
    <p:spTree>
      <p:nvGrpSpPr>
        <p:cNvPr id="1" name=""/>
        <p:cNvGrpSpPr/>
        <p:nvPr/>
      </p:nvGrpSpPr>
      <p:grpSpPr>
        <a:xfrm>
          <a:off x="0" y="0"/>
          <a:ext cx="0" cy="0"/>
          <a:chOff x="0" y="0"/>
          <a:chExt cx="0" cy="0"/>
        </a:xfrm>
      </p:grpSpPr>
      <p:sp>
        <p:nvSpPr>
          <p:cNvPr id="476" name="It is founded by William Hamley and it’s opened in 1760 in High Holborn. The original store was destroyed by fire in 1901"/>
          <p:cNvSpPr txBox="1"/>
          <p:nvPr>
            <p:ph type="subTitle" sz="quarter" idx="1"/>
          </p:nvPr>
        </p:nvSpPr>
        <p:spPr>
          <a:xfrm>
            <a:off x="1778000" y="12023181"/>
            <a:ext cx="20828000" cy="1587501"/>
          </a:xfrm>
          <a:prstGeom prst="rect">
            <a:avLst/>
          </a:prstGeom>
        </p:spPr>
        <p:txBody>
          <a:bodyPr/>
          <a:lstStyle>
            <a:lvl1pPr defTabSz="759459">
              <a:defRPr sz="4968"/>
            </a:lvl1pPr>
          </a:lstStyle>
          <a:p>
            <a:pPr/>
            <a:r>
              <a:t>It is founded by William Hamley and it’s opened in 1760 in High Holborn. The original store was destroyed by fire in 1901</a:t>
            </a:r>
          </a:p>
        </p:txBody>
      </p:sp>
      <p:pic>
        <p:nvPicPr>
          <p:cNvPr id="477" name="IMG_0456.jpeg" descr="IMG_0456.jpeg"/>
          <p:cNvPicPr>
            <a:picLocks noChangeAspect="1"/>
          </p:cNvPicPr>
          <p:nvPr/>
        </p:nvPicPr>
        <p:blipFill>
          <a:blip r:embed="rId2">
            <a:extLst/>
          </a:blip>
          <a:stretch>
            <a:fillRect/>
          </a:stretch>
        </p:blipFill>
        <p:spPr>
          <a:xfrm>
            <a:off x="15073748" y="-48384"/>
            <a:ext cx="8147528" cy="11443156"/>
          </a:xfrm>
          <a:prstGeom prst="rect">
            <a:avLst/>
          </a:prstGeom>
          <a:ln w="12700">
            <a:miter lim="400000"/>
          </a:ln>
        </p:spPr>
      </p:pic>
      <p:pic>
        <p:nvPicPr>
          <p:cNvPr id="478" name="IMG_0465.jpeg" descr="IMG_0465.jpeg"/>
          <p:cNvPicPr>
            <a:picLocks noChangeAspect="1"/>
          </p:cNvPicPr>
          <p:nvPr/>
        </p:nvPicPr>
        <p:blipFill>
          <a:blip r:embed="rId3">
            <a:extLst/>
          </a:blip>
          <a:stretch>
            <a:fillRect/>
          </a:stretch>
        </p:blipFill>
        <p:spPr>
          <a:xfrm>
            <a:off x="4386497" y="187003"/>
            <a:ext cx="7873402" cy="11877589"/>
          </a:xfrm>
          <a:prstGeom prst="rect">
            <a:avLst/>
          </a:prstGeom>
          <a:ln w="12700">
            <a:miter lim="400000"/>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med" advClick="1" p14:dur="1000">
        <p15:prstTrans prst="pageCurlDouble"/>
      </p:transition>
    </mc:Choice>
    <mc:Choice xmlns:p14="http://schemas.microsoft.com/office/powerpoint/2010/main" Requires="p14">
      <p:transition spd="med" advClick="1" p14:dur="1000">
        <p14:prism dir="d"/>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0" name="In the toy shop there are 50.000 lines of toys on sale."/>
          <p:cNvSpPr txBox="1"/>
          <p:nvPr>
            <p:ph type="subTitle" sz="quarter" idx="1"/>
          </p:nvPr>
        </p:nvSpPr>
        <p:spPr>
          <a:xfrm>
            <a:off x="1183004" y="9602630"/>
            <a:ext cx="20828001" cy="2466472"/>
          </a:xfrm>
          <a:prstGeom prst="rect">
            <a:avLst/>
          </a:prstGeom>
        </p:spPr>
        <p:txBody>
          <a:bodyPr/>
          <a:lstStyle>
            <a:lvl1pPr>
              <a:defRPr>
                <a:solidFill>
                  <a:srgbClr val="2C0977"/>
                </a:solidFill>
              </a:defRPr>
            </a:lvl1pPr>
          </a:lstStyle>
          <a:p>
            <a:pPr/>
            <a:r>
              <a:t>In the toy shop there are 50.000 lines of toys on sale.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med" advClick="1" p14:dur="1000">
        <p15:prstTrans prst="pageCurlDouble"/>
      </p:transition>
    </mc:Choice>
    <mc:Choice xmlns:p14="http://schemas.microsoft.com/office/powerpoint/2010/main" Requires="p14">
      <p:transition spd="med" advClick="1" p14:dur="1000">
        <p14:prism dir="d"/>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2" name="Now Hamleys is located on Regent Street in central London"/>
          <p:cNvSpPr txBox="1"/>
          <p:nvPr>
            <p:ph type="subTitle" sz="quarter" idx="1"/>
          </p:nvPr>
        </p:nvSpPr>
        <p:spPr>
          <a:xfrm>
            <a:off x="1155959" y="9815313"/>
            <a:ext cx="20828001" cy="1658794"/>
          </a:xfrm>
          <a:prstGeom prst="rect">
            <a:avLst/>
          </a:prstGeom>
        </p:spPr>
        <p:txBody>
          <a:bodyPr/>
          <a:lstStyle>
            <a:lvl1pPr>
              <a:defRPr>
                <a:solidFill>
                  <a:srgbClr val="01C7FC"/>
                </a:solidFill>
              </a:defRPr>
            </a:lvl1pPr>
          </a:lstStyle>
          <a:p>
            <a:pPr/>
            <a:r>
              <a:t>Now Hamleys is located on Regent Street in central London</a:t>
            </a:r>
          </a:p>
        </p:txBody>
      </p:sp>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4" name="Tocca due volte per modificare"/>
          <p:cNvSpPr txBox="1"/>
          <p:nvPr>
            <p:ph type="ctrTitle"/>
          </p:nvPr>
        </p:nvSpPr>
        <p:spPr>
          <a:prstGeom prst="rect">
            <a:avLst/>
          </a:prstGeom>
        </p:spPr>
        <p:txBody>
          <a:bodyPr/>
          <a:lstStyle/>
          <a:p>
            <a:pPr/>
          </a:p>
        </p:txBody>
      </p:sp>
      <p:sp>
        <p:nvSpPr>
          <p:cNvPr id="485" name="Since 2015, on third weekend of November, Hamleys organize a Big Toy Parade on Regent Street. All favourite character of children parade in the street."/>
          <p:cNvSpPr txBox="1"/>
          <p:nvPr>
            <p:ph type="subTitle" sz="quarter" idx="1"/>
          </p:nvPr>
        </p:nvSpPr>
        <p:spPr>
          <a:prstGeom prst="rect">
            <a:avLst/>
          </a:prstGeom>
        </p:spPr>
        <p:txBody>
          <a:bodyPr/>
          <a:lstStyle>
            <a:lvl1pPr defTabSz="701675">
              <a:defRPr sz="4590">
                <a:solidFill>
                  <a:srgbClr val="FFF994"/>
                </a:solidFill>
              </a:defRPr>
            </a:lvl1pPr>
          </a:lstStyle>
          <a:p>
            <a:pPr/>
            <a:r>
              <a:t>Since 2015, on third weekend of November, Hamleys organize a Big Toy Parade on Regent Street. All favourite character of children parade in the street.</a:t>
            </a:r>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7" name="In Europe, Hamleys store existed in Denmark, Ireland, Sweden, Albania, Russia and Norway. In the world Hamleys shop are in Asia and Africa."/>
          <p:cNvSpPr txBox="1"/>
          <p:nvPr>
            <p:ph type="ctrTitle"/>
          </p:nvPr>
        </p:nvSpPr>
        <p:spPr>
          <a:xfrm>
            <a:off x="1585954" y="1305526"/>
            <a:ext cx="20828001" cy="4648201"/>
          </a:xfrm>
          <a:prstGeom prst="rect">
            <a:avLst/>
          </a:prstGeom>
        </p:spPr>
        <p:txBody>
          <a:bodyPr/>
          <a:lstStyle>
            <a:lvl1pPr defTabSz="544830">
              <a:defRPr sz="7392"/>
            </a:lvl1pPr>
          </a:lstStyle>
          <a:p>
            <a:pPr/>
            <a:r>
              <a:t>In Europe, Hamleys store existed in Denmark, Ireland, Sweden, Albania, Russia and Norway. In the world Hamleys shop are in Asia and Africa. </a:t>
            </a:r>
          </a:p>
        </p:txBody>
      </p:sp>
    </p:spTree>
  </p:cSld>
  <p:clrMapOvr>
    <a:masterClrMapping/>
  </p:clrMapOvr>
  <mc:AlternateContent xmlns:mc="http://schemas.openxmlformats.org/markup-compatibility/2006">
    <mc:Choice xmlns:p14="http://schemas.microsoft.com/office/powerpoint/2010/main" Requires="p14">
      <p:transition spd="med" advClick="1" p14:dur="1000">
        <p:blinds dir="vert"/>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9" name="Autore e data"/>
          <p:cNvSpPr txBox="1"/>
          <p:nvPr>
            <p:ph type="body" idx="21"/>
          </p:nvPr>
        </p:nvSpPr>
        <p:spPr>
          <a:xfrm>
            <a:off x="4889839" y="-18507369"/>
            <a:ext cx="21971003" cy="636980"/>
          </a:xfrm>
          <a:prstGeom prst="rect">
            <a:avLst/>
          </a:prstGeom>
        </p:spPr>
        <p:txBody>
          <a:bodyPr/>
          <a:lstStyle/>
          <a:p>
            <a:pPr/>
          </a:p>
        </p:txBody>
      </p:sp>
      <p:sp>
        <p:nvSpPr>
          <p:cNvPr id="490" name="London Eye"/>
          <p:cNvSpPr txBox="1"/>
          <p:nvPr>
            <p:ph type="title"/>
          </p:nvPr>
        </p:nvSpPr>
        <p:spPr>
          <a:xfrm>
            <a:off x="7588974" y="3900208"/>
            <a:ext cx="21971004" cy="4648201"/>
          </a:xfrm>
          <a:prstGeom prst="rect">
            <a:avLst/>
          </a:prstGeom>
        </p:spPr>
        <p:txBody>
          <a:bodyPr/>
          <a:lstStyle/>
          <a:p>
            <a:pPr/>
            <a:r>
              <a:t>London Eye</a:t>
            </a:r>
          </a:p>
        </p:txBody>
      </p:sp>
      <p:sp>
        <p:nvSpPr>
          <p:cNvPr id="491" name="Valerio pinti I A Classe digitale"/>
          <p:cNvSpPr txBox="1"/>
          <p:nvPr>
            <p:ph type="body" sz="quarter" idx="1"/>
          </p:nvPr>
        </p:nvSpPr>
        <p:spPr>
          <a:xfrm>
            <a:off x="473885" y="10660839"/>
            <a:ext cx="21971001" cy="1905001"/>
          </a:xfrm>
          <a:prstGeom prst="rect">
            <a:avLst/>
          </a:prstGeom>
        </p:spPr>
        <p:txBody>
          <a:bodyPr/>
          <a:lstStyle/>
          <a:p>
            <a:pPr/>
            <a:r>
              <a:t>Valerio pinti I A Classe digitale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med" advClick="1" p14:dur="1000">
        <p15:prstTrans prst="pageCurlDouble"/>
      </p:transition>
    </mc:Choice>
    <mc:Choice xmlns:p14="http://schemas.microsoft.com/office/powerpoint/2010/main" Requires="p14">
      <p:transition spd="med" advClick="1" p14:dur="1000">
        <p14:prism dir="d"/>
      </p:transition>
    </mc:Choice>
    <mc:Fallback>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3" name="Autore e data"/>
          <p:cNvSpPr txBox="1"/>
          <p:nvPr>
            <p:ph type="body" idx="21"/>
          </p:nvPr>
        </p:nvSpPr>
        <p:spPr>
          <a:xfrm>
            <a:off x="5857314" y="-19293441"/>
            <a:ext cx="21971003" cy="636979"/>
          </a:xfrm>
          <a:prstGeom prst="rect">
            <a:avLst/>
          </a:prstGeom>
        </p:spPr>
        <p:txBody>
          <a:bodyPr/>
          <a:lstStyle/>
          <a:p>
            <a:pPr/>
          </a:p>
        </p:txBody>
      </p:sp>
      <p:sp>
        <p:nvSpPr>
          <p:cNvPr id="494" name="Titolo presentazione"/>
          <p:cNvSpPr txBox="1"/>
          <p:nvPr>
            <p:ph type="title"/>
          </p:nvPr>
        </p:nvSpPr>
        <p:spPr>
          <a:xfrm>
            <a:off x="783226" y="-21490952"/>
            <a:ext cx="21971004" cy="4648201"/>
          </a:xfrm>
          <a:prstGeom prst="rect">
            <a:avLst/>
          </a:prstGeom>
        </p:spPr>
        <p:txBody>
          <a:bodyPr/>
          <a:lstStyle/>
          <a:p>
            <a:pPr/>
          </a:p>
        </p:txBody>
      </p:sp>
      <p:sp>
        <p:nvSpPr>
          <p:cNvPr id="495" name="London eye,also know as Millenium wheel,is a Ferris wheel located on the south bank of Thames between Westminster bridge and hangerford bridge ,it’s 135 meters  high,inauguration March 2000"/>
          <p:cNvSpPr txBox="1"/>
          <p:nvPr>
            <p:ph type="body" sz="quarter" idx="1"/>
          </p:nvPr>
        </p:nvSpPr>
        <p:spPr>
          <a:xfrm>
            <a:off x="146577" y="7196865"/>
            <a:ext cx="21971001" cy="1905001"/>
          </a:xfrm>
          <a:prstGeom prst="rect">
            <a:avLst/>
          </a:prstGeom>
        </p:spPr>
        <p:txBody>
          <a:bodyPr/>
          <a:lstStyle>
            <a:lvl1pPr defTabSz="586104">
              <a:defRPr sz="3905"/>
            </a:lvl1pPr>
          </a:lstStyle>
          <a:p>
            <a:pPr/>
            <a:r>
              <a:t>London eye,also know as Millenium wheel,is a Ferris wheel located on the south bank of Thames between Westminster bridge and hangerford bridge ,it’s 135 meters  high,inauguration March 2000</a:t>
            </a:r>
          </a:p>
        </p:txBody>
      </p:sp>
      <p:pic>
        <p:nvPicPr>
          <p:cNvPr id="496" name="IMG_0854.jpeg" descr="IMG_0854.jpeg"/>
          <p:cNvPicPr>
            <a:picLocks noChangeAspect="1"/>
          </p:cNvPicPr>
          <p:nvPr/>
        </p:nvPicPr>
        <p:blipFill>
          <a:blip r:embed="rId2">
            <a:extLst/>
          </a:blip>
          <a:stretch>
            <a:fillRect/>
          </a:stretch>
        </p:blipFill>
        <p:spPr>
          <a:xfrm>
            <a:off x="179171" y="120934"/>
            <a:ext cx="6852975" cy="6852975"/>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8" name="Autore e data"/>
          <p:cNvSpPr txBox="1"/>
          <p:nvPr>
            <p:ph type="body" idx="21"/>
          </p:nvPr>
        </p:nvSpPr>
        <p:spPr>
          <a:xfrm>
            <a:off x="2553603" y="-5164302"/>
            <a:ext cx="21971002" cy="636979"/>
          </a:xfrm>
          <a:prstGeom prst="rect">
            <a:avLst/>
          </a:prstGeom>
        </p:spPr>
        <p:txBody>
          <a:bodyPr/>
          <a:lstStyle/>
          <a:p>
            <a:pPr/>
          </a:p>
        </p:txBody>
      </p:sp>
      <p:sp>
        <p:nvSpPr>
          <p:cNvPr id="499" name="Titolo presentazione"/>
          <p:cNvSpPr txBox="1"/>
          <p:nvPr>
            <p:ph type="title"/>
          </p:nvPr>
        </p:nvSpPr>
        <p:spPr>
          <a:xfrm>
            <a:off x="519373" y="-18614884"/>
            <a:ext cx="21971004" cy="4648201"/>
          </a:xfrm>
          <a:prstGeom prst="rect">
            <a:avLst/>
          </a:prstGeom>
        </p:spPr>
        <p:txBody>
          <a:bodyPr/>
          <a:lstStyle/>
          <a:p>
            <a:pPr/>
          </a:p>
        </p:txBody>
      </p:sp>
      <p:sp>
        <p:nvSpPr>
          <p:cNvPr id="500" name="In a single cabin there can be up to 25 people"/>
          <p:cNvSpPr txBox="1"/>
          <p:nvPr>
            <p:ph type="body" sz="quarter" idx="1"/>
          </p:nvPr>
        </p:nvSpPr>
        <p:spPr>
          <a:xfrm>
            <a:off x="1206500" y="7196865"/>
            <a:ext cx="21971000" cy="1905001"/>
          </a:xfrm>
          <a:prstGeom prst="rect">
            <a:avLst/>
          </a:prstGeom>
        </p:spPr>
        <p:txBody>
          <a:bodyPr/>
          <a:lstStyle/>
          <a:p>
            <a:pPr/>
            <a:r>
              <a:t>In a single cabin there can be up to 25 people</a:t>
            </a:r>
          </a:p>
        </p:txBody>
      </p:sp>
      <p:pic>
        <p:nvPicPr>
          <p:cNvPr id="501" name="IMG_0857.jpeg" descr="IMG_0857.jpeg"/>
          <p:cNvPicPr>
            <a:picLocks noChangeAspect="1"/>
          </p:cNvPicPr>
          <p:nvPr/>
        </p:nvPicPr>
        <p:blipFill>
          <a:blip r:embed="rId2">
            <a:extLst/>
          </a:blip>
          <a:stretch>
            <a:fillRect/>
          </a:stretch>
        </p:blipFill>
        <p:spPr>
          <a:xfrm>
            <a:off x="331409" y="171638"/>
            <a:ext cx="9813728" cy="653993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checker dir="horz"/>
      </p:transition>
    </mc:Choice>
    <mc:Fallback>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3" name="Autore e data"/>
          <p:cNvSpPr txBox="1"/>
          <p:nvPr>
            <p:ph type="body" idx="21"/>
          </p:nvPr>
        </p:nvSpPr>
        <p:spPr>
          <a:xfrm>
            <a:off x="3620028" y="-19474843"/>
            <a:ext cx="21971002" cy="636979"/>
          </a:xfrm>
          <a:prstGeom prst="rect">
            <a:avLst/>
          </a:prstGeom>
        </p:spPr>
        <p:txBody>
          <a:bodyPr/>
          <a:lstStyle/>
          <a:p>
            <a:pPr/>
          </a:p>
        </p:txBody>
      </p:sp>
      <p:sp>
        <p:nvSpPr>
          <p:cNvPr id="504" name="Titolo presentazione"/>
          <p:cNvSpPr txBox="1"/>
          <p:nvPr>
            <p:ph type="title"/>
          </p:nvPr>
        </p:nvSpPr>
        <p:spPr>
          <a:xfrm>
            <a:off x="1811168" y="-22518894"/>
            <a:ext cx="21971005" cy="4648201"/>
          </a:xfrm>
          <a:prstGeom prst="rect">
            <a:avLst/>
          </a:prstGeom>
        </p:spPr>
        <p:txBody>
          <a:bodyPr/>
          <a:lstStyle/>
          <a:p>
            <a:pPr/>
          </a:p>
        </p:txBody>
      </p:sp>
      <p:sp>
        <p:nvSpPr>
          <p:cNvPr id="505" name="London eye seen from above"/>
          <p:cNvSpPr txBox="1"/>
          <p:nvPr>
            <p:ph type="body" sz="quarter" idx="1"/>
          </p:nvPr>
        </p:nvSpPr>
        <p:spPr>
          <a:xfrm>
            <a:off x="13000091" y="4135908"/>
            <a:ext cx="21971001" cy="1905001"/>
          </a:xfrm>
          <a:prstGeom prst="rect">
            <a:avLst/>
          </a:prstGeom>
        </p:spPr>
        <p:txBody>
          <a:bodyPr/>
          <a:lstStyle/>
          <a:p>
            <a:pPr/>
            <a:r>
              <a:t>London eye seen from above</a:t>
            </a:r>
          </a:p>
        </p:txBody>
      </p:sp>
      <p:pic>
        <p:nvPicPr>
          <p:cNvPr id="506" name="IMG_0854.jpeg" descr="IMG_0854.jpeg"/>
          <p:cNvPicPr>
            <a:picLocks noChangeAspect="1"/>
          </p:cNvPicPr>
          <p:nvPr/>
        </p:nvPicPr>
        <p:blipFill>
          <a:blip r:embed="rId2">
            <a:extLst/>
          </a:blip>
          <a:stretch>
            <a:fillRect/>
          </a:stretch>
        </p:blipFill>
        <p:spPr>
          <a:xfrm>
            <a:off x="10080674" y="-26242761"/>
            <a:ext cx="7125077" cy="7125076"/>
          </a:xfrm>
          <a:prstGeom prst="rect">
            <a:avLst/>
          </a:prstGeom>
          <a:ln w="12700">
            <a:miter lim="400000"/>
          </a:ln>
        </p:spPr>
      </p:pic>
      <p:pic>
        <p:nvPicPr>
          <p:cNvPr id="507" name="IMG_0854.jpeg" descr="IMG_0854.jpeg"/>
          <p:cNvPicPr>
            <a:picLocks noChangeAspect="1"/>
          </p:cNvPicPr>
          <p:nvPr/>
        </p:nvPicPr>
        <p:blipFill>
          <a:blip r:embed="rId2">
            <a:extLst/>
          </a:blip>
          <a:stretch>
            <a:fillRect/>
          </a:stretch>
        </p:blipFill>
        <p:spPr>
          <a:xfrm>
            <a:off x="10619720" y="-31658660"/>
            <a:ext cx="7971618" cy="7971617"/>
          </a:xfrm>
          <a:prstGeom prst="rect">
            <a:avLst/>
          </a:prstGeom>
          <a:ln w="12700">
            <a:miter lim="400000"/>
          </a:ln>
        </p:spPr>
      </p:pic>
      <p:pic>
        <p:nvPicPr>
          <p:cNvPr id="508" name="IMG_0857.jpeg" descr="IMG_0857.jpeg"/>
          <p:cNvPicPr>
            <a:picLocks noChangeAspect="1"/>
          </p:cNvPicPr>
          <p:nvPr/>
        </p:nvPicPr>
        <p:blipFill>
          <a:blip r:embed="rId3">
            <a:extLst/>
          </a:blip>
          <a:stretch>
            <a:fillRect/>
          </a:stretch>
        </p:blipFill>
        <p:spPr>
          <a:xfrm>
            <a:off x="5934586" y="-35505012"/>
            <a:ext cx="16256001" cy="10833101"/>
          </a:xfrm>
          <a:prstGeom prst="rect">
            <a:avLst/>
          </a:prstGeom>
          <a:ln w="12700">
            <a:miter lim="400000"/>
          </a:ln>
        </p:spPr>
      </p:pic>
      <p:pic>
        <p:nvPicPr>
          <p:cNvPr id="509" name="IMG_0858.jpeg" descr="IMG_0858.jpeg"/>
          <p:cNvPicPr>
            <a:picLocks noChangeAspect="1"/>
          </p:cNvPicPr>
          <p:nvPr/>
        </p:nvPicPr>
        <p:blipFill>
          <a:blip r:embed="rId4">
            <a:extLst/>
          </a:blip>
          <a:stretch>
            <a:fillRect/>
          </a:stretch>
        </p:blipFill>
        <p:spPr>
          <a:xfrm>
            <a:off x="-18682" y="129485"/>
            <a:ext cx="12781430" cy="8511271"/>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0" advTm="1000" p14:dur="1000">
        <p14:ripple/>
      </p:transition>
    </mc:Choice>
    <mc:Fallback>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1" name="The Harrods"/>
          <p:cNvSpPr txBox="1"/>
          <p:nvPr>
            <p:ph type="ctrTitle"/>
          </p:nvPr>
        </p:nvSpPr>
        <p:spPr>
          <a:xfrm>
            <a:off x="-4063775" y="-2190813"/>
            <a:ext cx="20828001" cy="4648201"/>
          </a:xfrm>
          <a:prstGeom prst="rect">
            <a:avLst/>
          </a:prstGeom>
        </p:spPr>
        <p:txBody>
          <a:bodyPr/>
          <a:lstStyle/>
          <a:p>
            <a:pPr/>
            <a:r>
              <a:t>The Harrods </a:t>
            </a:r>
          </a:p>
        </p:txBody>
      </p:sp>
      <p:sp>
        <p:nvSpPr>
          <p:cNvPr id="512" name="Jillian Mendoza Ferrer 1A  CLASSE DIGITALE"/>
          <p:cNvSpPr txBox="1"/>
          <p:nvPr>
            <p:ph type="subTitle" sz="quarter" idx="1"/>
          </p:nvPr>
        </p:nvSpPr>
        <p:spPr>
          <a:xfrm>
            <a:off x="-1891408" y="12077272"/>
            <a:ext cx="20828001" cy="1587501"/>
          </a:xfrm>
          <a:prstGeom prst="rect">
            <a:avLst/>
          </a:prstGeom>
        </p:spPr>
        <p:txBody>
          <a:bodyPr/>
          <a:lstStyle>
            <a:lvl1pPr>
              <a:defRPr>
                <a:latin typeface="Snell Roundhand"/>
                <a:ea typeface="Snell Roundhand"/>
                <a:cs typeface="Snell Roundhand"/>
                <a:sym typeface="Snell Roundhand"/>
              </a:defRPr>
            </a:lvl1pPr>
          </a:lstStyle>
          <a:p>
            <a:pPr/>
            <a:r>
              <a:t>Jillian Mendoza Ferrer 1A  CLASSE DIGITALE </a:t>
            </a:r>
          </a:p>
        </p:txBody>
      </p:sp>
      <p:grpSp>
        <p:nvGrpSpPr>
          <p:cNvPr id="515" name="IMG_1442.jpeg"/>
          <p:cNvGrpSpPr/>
          <p:nvPr/>
        </p:nvGrpSpPr>
        <p:grpSpPr>
          <a:xfrm>
            <a:off x="568412" y="2635147"/>
            <a:ext cx="15908362" cy="9264366"/>
            <a:chOff x="0" y="0"/>
            <a:chExt cx="15908360" cy="9264365"/>
          </a:xfrm>
        </p:grpSpPr>
        <p:pic>
          <p:nvPicPr>
            <p:cNvPr id="514" name="IMG_1442.jpeg" descr="IMG_1442.jpeg"/>
            <p:cNvPicPr>
              <a:picLocks noChangeAspect="1"/>
            </p:cNvPicPr>
            <p:nvPr/>
          </p:nvPicPr>
          <p:blipFill>
            <a:blip r:embed="rId2">
              <a:extLst/>
            </a:blip>
            <a:stretch>
              <a:fillRect/>
            </a:stretch>
          </p:blipFill>
          <p:spPr>
            <a:xfrm>
              <a:off x="215900" y="139700"/>
              <a:ext cx="15476561" cy="8705566"/>
            </a:xfrm>
            <a:prstGeom prst="rect">
              <a:avLst/>
            </a:prstGeom>
            <a:ln>
              <a:noFill/>
            </a:ln>
            <a:effectLst/>
          </p:spPr>
        </p:pic>
        <p:pic>
          <p:nvPicPr>
            <p:cNvPr id="513" name="IMG_1442.jpeg" descr="IMG_1442.jpeg"/>
            <p:cNvPicPr>
              <a:picLocks noChangeAspect="0"/>
            </p:cNvPicPr>
            <p:nvPr/>
          </p:nvPicPr>
          <p:blipFill>
            <a:blip r:embed="rId3">
              <a:extLst/>
            </a:blip>
            <a:stretch>
              <a:fillRect/>
            </a:stretch>
          </p:blipFill>
          <p:spPr>
            <a:xfrm>
              <a:off x="0" y="0"/>
              <a:ext cx="15908361" cy="9264366"/>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slow" advClick="0" advTm="2000" p14:dur="3000">
        <p:push dir="r"/>
      </p:transition>
    </mc:Choice>
    <mc:Fallback>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7" name="The Harrods"/>
          <p:cNvSpPr txBox="1"/>
          <p:nvPr>
            <p:ph type="title"/>
          </p:nvPr>
        </p:nvSpPr>
        <p:spPr>
          <a:xfrm>
            <a:off x="-1096562" y="355600"/>
            <a:ext cx="21005801" cy="2286000"/>
          </a:xfrm>
          <a:prstGeom prst="rect">
            <a:avLst/>
          </a:prstGeom>
        </p:spPr>
        <p:txBody>
          <a:bodyPr/>
          <a:lstStyle/>
          <a:p>
            <a:pPr/>
            <a:r>
              <a:t>The Harrods</a:t>
            </a:r>
          </a:p>
        </p:txBody>
      </p:sp>
      <p:sp>
        <p:nvSpPr>
          <p:cNvPr id="518" name="The harrods…"/>
          <p:cNvSpPr txBox="1"/>
          <p:nvPr>
            <p:ph type="body" sz="half" idx="1"/>
          </p:nvPr>
        </p:nvSpPr>
        <p:spPr>
          <a:xfrm>
            <a:off x="607289" y="2378810"/>
            <a:ext cx="13690060" cy="9269355"/>
          </a:xfrm>
          <a:prstGeom prst="rect">
            <a:avLst/>
          </a:prstGeom>
        </p:spPr>
        <p:txBody>
          <a:bodyPr/>
          <a:lstStyle/>
          <a:p>
            <a:pPr marL="0" indent="0" defTabSz="457200">
              <a:spcBef>
                <a:spcPts val="0"/>
              </a:spcBef>
              <a:buSzTx/>
              <a:buNone/>
              <a:defRPr sz="5500">
                <a:latin typeface="Noteworthy Light"/>
                <a:ea typeface="Noteworthy Light"/>
                <a:cs typeface="Noteworthy Light"/>
                <a:sym typeface="Noteworthy Light"/>
              </a:defRPr>
            </a:pPr>
            <a:r>
              <a:t>The harrods</a:t>
            </a:r>
          </a:p>
          <a:p>
            <a:pPr marL="0" indent="0" defTabSz="457200">
              <a:spcBef>
                <a:spcPts val="0"/>
              </a:spcBef>
              <a:buSzTx/>
              <a:buNone/>
              <a:defRPr sz="5500">
                <a:latin typeface="Noteworthy Light"/>
                <a:ea typeface="Noteworthy Light"/>
                <a:cs typeface="Noteworthy Light"/>
                <a:sym typeface="Noteworthy Light"/>
              </a:defRPr>
            </a:pPr>
            <a:r>
              <a:t> </a:t>
            </a:r>
          </a:p>
          <a:p>
            <a:pPr marL="0" indent="0" defTabSz="457200">
              <a:spcBef>
                <a:spcPts val="0"/>
              </a:spcBef>
              <a:buSzTx/>
              <a:buNone/>
              <a:defRPr sz="5500">
                <a:latin typeface="Noteworthy Light"/>
                <a:ea typeface="Noteworthy Light"/>
                <a:cs typeface="Noteworthy Light"/>
                <a:sym typeface="Noteworthy Light"/>
              </a:defRPr>
            </a:pPr>
            <a:r>
              <a:t>What is the harrods?🤔</a:t>
            </a:r>
          </a:p>
          <a:p>
            <a:pPr marL="0" indent="0" defTabSz="457200">
              <a:spcBef>
                <a:spcPts val="0"/>
              </a:spcBef>
              <a:buSzTx/>
              <a:buNone/>
              <a:defRPr sz="5500">
                <a:latin typeface="Noteworthy Light"/>
                <a:ea typeface="Noteworthy Light"/>
                <a:cs typeface="Noteworthy Light"/>
                <a:sym typeface="Noteworthy Light"/>
              </a:defRPr>
            </a:pPr>
          </a:p>
          <a:p>
            <a:pPr marL="0" indent="0" defTabSz="457200">
              <a:spcBef>
                <a:spcPts val="0"/>
              </a:spcBef>
              <a:buSzTx/>
              <a:buNone/>
              <a:defRPr sz="5500">
                <a:solidFill>
                  <a:srgbClr val="202124"/>
                </a:solidFill>
                <a:latin typeface="Noteworthy Light"/>
                <a:ea typeface="Noteworthy Light"/>
                <a:cs typeface="Noteworthy Light"/>
                <a:sym typeface="Noteworthy Light"/>
              </a:defRPr>
            </a:pPr>
            <a:r>
              <a:t>The harrods is a large luxury mall with exclusive items, clothing and service. It is located in one of the richest areas of London and is located on Brompton Road.</a:t>
            </a:r>
          </a:p>
        </p:txBody>
      </p:sp>
      <p:grpSp>
        <p:nvGrpSpPr>
          <p:cNvPr id="521" name="IMG_1430.jpeg"/>
          <p:cNvGrpSpPr/>
          <p:nvPr/>
        </p:nvGrpSpPr>
        <p:grpSpPr>
          <a:xfrm>
            <a:off x="15339690" y="1229330"/>
            <a:ext cx="8455705" cy="11257340"/>
            <a:chOff x="0" y="0"/>
            <a:chExt cx="8455704" cy="11257338"/>
          </a:xfrm>
        </p:grpSpPr>
        <p:pic>
          <p:nvPicPr>
            <p:cNvPr id="520" name="IMG_1430.jpeg" descr="IMG_1430.jpeg"/>
            <p:cNvPicPr>
              <a:picLocks noChangeAspect="1"/>
            </p:cNvPicPr>
            <p:nvPr/>
          </p:nvPicPr>
          <p:blipFill>
            <a:blip r:embed="rId2">
              <a:extLst/>
            </a:blip>
            <a:stretch>
              <a:fillRect/>
            </a:stretch>
          </p:blipFill>
          <p:spPr>
            <a:xfrm>
              <a:off x="215900" y="139700"/>
              <a:ext cx="8023905" cy="10698539"/>
            </a:xfrm>
            <a:prstGeom prst="rect">
              <a:avLst/>
            </a:prstGeom>
            <a:ln>
              <a:noFill/>
            </a:ln>
            <a:effectLst/>
          </p:spPr>
        </p:pic>
        <p:pic>
          <p:nvPicPr>
            <p:cNvPr id="519" name="IMG_1430.jpeg" descr="IMG_1430.jpeg"/>
            <p:cNvPicPr>
              <a:picLocks noChangeAspect="0"/>
            </p:cNvPicPr>
            <p:nvPr/>
          </p:nvPicPr>
          <p:blipFill>
            <a:blip r:embed="rId3">
              <a:extLst/>
            </a:blip>
            <a:stretch>
              <a:fillRect/>
            </a:stretch>
          </p:blipFill>
          <p:spPr>
            <a:xfrm>
              <a:off x="0" y="0"/>
              <a:ext cx="8455705" cy="11257339"/>
            </a:xfrm>
            <a:prstGeom prst="rect">
              <a:avLst/>
            </a:prstGeom>
            <a:effectLst/>
          </p:spPr>
        </p:pic>
      </p:gr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3" name="IMG_1438.jpeg" descr="IMG_1438.jpeg"/>
          <p:cNvPicPr>
            <a:picLocks noChangeAspect="1"/>
          </p:cNvPicPr>
          <p:nvPr>
            <p:ph type="pic" idx="21"/>
          </p:nvPr>
        </p:nvPicPr>
        <p:blipFill>
          <a:blip r:embed="rId2">
            <a:extLst/>
          </a:blip>
          <a:srcRect l="4047" t="0" r="4047" b="0"/>
          <a:stretch>
            <a:fillRect/>
          </a:stretch>
        </p:blipFill>
        <p:spPr>
          <a:xfrm>
            <a:off x="15760699" y="7048500"/>
            <a:ext cx="7404101" cy="5549900"/>
          </a:xfrm>
          <a:prstGeom prst="rect">
            <a:avLst/>
          </a:prstGeom>
        </p:spPr>
      </p:pic>
      <p:pic>
        <p:nvPicPr>
          <p:cNvPr id="524" name="IMG_1431.jpeg" descr="IMG_1431.jpeg"/>
          <p:cNvPicPr>
            <a:picLocks noChangeAspect="1"/>
          </p:cNvPicPr>
          <p:nvPr>
            <p:ph type="pic" idx="22"/>
          </p:nvPr>
        </p:nvPicPr>
        <p:blipFill>
          <a:blip r:embed="rId3">
            <a:extLst/>
          </a:blip>
          <a:srcRect l="0" t="48" r="0" b="48"/>
          <a:stretch>
            <a:fillRect/>
          </a:stretch>
        </p:blipFill>
        <p:spPr>
          <a:xfrm>
            <a:off x="15760700" y="1130300"/>
            <a:ext cx="7404100" cy="5549900"/>
          </a:xfrm>
          <a:prstGeom prst="rect">
            <a:avLst/>
          </a:prstGeom>
        </p:spPr>
      </p:pic>
      <p:pic>
        <p:nvPicPr>
          <p:cNvPr id="525" name="IMG_1440.jpeg" descr="IMG_1440.jpeg"/>
          <p:cNvPicPr>
            <a:picLocks noChangeAspect="1"/>
          </p:cNvPicPr>
          <p:nvPr>
            <p:ph type="pic" idx="23"/>
          </p:nvPr>
        </p:nvPicPr>
        <p:blipFill>
          <a:blip r:embed="rId4">
            <a:extLst/>
          </a:blip>
          <a:srcRect l="0" t="9543" r="0" b="9543"/>
          <a:stretch>
            <a:fillRect/>
          </a:stretch>
        </p:blipFill>
        <p:spPr>
          <a:xfrm>
            <a:off x="1206500" y="1130300"/>
            <a:ext cx="14173200" cy="114681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Click="1" p14:dur="1500">
        <p14:flip dir="r"/>
      </p:transition>
    </mc:Choice>
    <mc:Fallback>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7" name="Greetings from the 1A digital class"/>
          <p:cNvSpPr txBox="1"/>
          <p:nvPr>
            <p:ph type="title"/>
          </p:nvPr>
        </p:nvSpPr>
        <p:spPr>
          <a:xfrm>
            <a:off x="905452" y="10567065"/>
            <a:ext cx="23114001" cy="2006601"/>
          </a:xfrm>
          <a:prstGeom prst="rect">
            <a:avLst/>
          </a:prstGeom>
        </p:spPr>
        <p:txBody>
          <a:bodyPr/>
          <a:lstStyle>
            <a:lvl1pPr>
              <a:defRPr i="1">
                <a:gradFill flip="none" rotWithShape="1">
                  <a:gsLst>
                    <a:gs pos="0">
                      <a:srgbClr val="E22400"/>
                    </a:gs>
                    <a:gs pos="100000">
                      <a:srgbClr val="982ABC"/>
                    </a:gs>
                  </a:gsLst>
                  <a:lin ang="5400000" scaled="0"/>
                </a:gradFill>
                <a:latin typeface="Helvetica Neue"/>
                <a:ea typeface="Helvetica Neue"/>
                <a:cs typeface="Helvetica Neue"/>
                <a:sym typeface="Helvetica Neue"/>
              </a:defRPr>
            </a:lvl1pPr>
          </a:lstStyle>
          <a:p>
            <a:pPr/>
            <a:r>
              <a:t>Greetings from the 1A digital class</a:t>
            </a:r>
          </a:p>
        </p:txBody>
      </p:sp>
      <p:pic>
        <p:nvPicPr>
          <p:cNvPr id="528" name="IMG_2841.jpeg" descr="IMG_2841.jpeg"/>
          <p:cNvPicPr>
            <a:picLocks noChangeAspect="1"/>
          </p:cNvPicPr>
          <p:nvPr/>
        </p:nvPicPr>
        <p:blipFill>
          <a:blip r:embed="rId2">
            <a:extLst/>
          </a:blip>
          <a:stretch>
            <a:fillRect/>
          </a:stretch>
        </p:blipFill>
        <p:spPr>
          <a:xfrm>
            <a:off x="3169517" y="-807918"/>
            <a:ext cx="16852019" cy="10780097"/>
          </a:xfrm>
          <a:prstGeom prst="rect">
            <a:avLst/>
          </a:prstGeom>
          <a:ln w="12700">
            <a:miter lim="400000"/>
          </a:ln>
          <a:effectLst>
            <a:outerShdw sx="100000" sy="100000" kx="0" ky="0" algn="b" rotWithShape="0" blurRad="63500" dist="25400" dir="5400000">
              <a:srgbClr val="000000">
                <a:alpha val="50000"/>
              </a:srgbClr>
            </a:outerShdw>
            <a:reflection blurRad="0" stA="100000" stPos="0" endA="0" endPos="40000" dist="0" dir="5400000" fadeDir="5400000" sx="100000" sy="-100000" kx="0" ky="0" algn="bl" rotWithShape="0"/>
          </a:effectLst>
        </p:spPr>
      </p:pic>
    </p:spTree>
  </p:cSld>
  <p:clrMapOvr>
    <a:masterClrMapping/>
  </p:clrMapOvr>
  <mc:AlternateContent xmlns:mc="http://schemas.openxmlformats.org/markup-compatibility/2006">
    <mc:Choice xmlns:p14="http://schemas.microsoft.com/office/powerpoint/2010/main" Requires="p14">
      <p:transition spd="slow" advClick="1" p14:dur="1250">
        <p14:warp dir="in"/>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lt" backwards="0">
                                    <p:tmAbs val="100"/>
                                  </p:iterate>
                                  <p:childTnLst>
                                    <p:set>
                                      <p:cBhvr>
                                        <p:cTn id="6" fill="hold"/>
                                        <p:tgtEl>
                                          <p:spTgt spid="52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27" grpId="1"/>
    </p:bldLst>
  </p:timing>
</p:sld>
</file>

<file path=ppt/theme/theme1.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1" baseline="0" cap="none" i="0" spc="0" strike="noStrike" sz="3000" u="none" kumimoji="0" normalizeH="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